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9" r:id="rId4"/>
    <p:sldId id="258" r:id="rId5"/>
    <p:sldId id="263" r:id="rId6"/>
    <p:sldId id="260" r:id="rId7"/>
    <p:sldId id="265" r:id="rId8"/>
    <p:sldId id="261" r:id="rId9"/>
    <p:sldId id="262" r:id="rId10"/>
    <p:sldId id="264" r:id="rId11"/>
    <p:sldId id="348" r:id="rId12"/>
    <p:sldId id="274" r:id="rId13"/>
    <p:sldId id="349" r:id="rId14"/>
    <p:sldId id="353" r:id="rId15"/>
    <p:sldId id="350" r:id="rId16"/>
    <p:sldId id="351" r:id="rId17"/>
    <p:sldId id="354" r:id="rId18"/>
    <p:sldId id="352" r:id="rId19"/>
    <p:sldId id="365" r:id="rId20"/>
    <p:sldId id="364" r:id="rId21"/>
    <p:sldId id="355" r:id="rId22"/>
    <p:sldId id="356" r:id="rId23"/>
    <p:sldId id="357" r:id="rId24"/>
    <p:sldId id="358" r:id="rId25"/>
    <p:sldId id="359" r:id="rId26"/>
    <p:sldId id="360" r:id="rId27"/>
    <p:sldId id="361" r:id="rId28"/>
    <p:sldId id="362" r:id="rId29"/>
    <p:sldId id="363" r:id="rId30"/>
    <p:sldId id="366" r:id="rId31"/>
    <p:sldId id="367" r:id="rId32"/>
    <p:sldId id="368" r:id="rId33"/>
    <p:sldId id="369" r:id="rId34"/>
    <p:sldId id="370" r:id="rId35"/>
    <p:sldId id="371" r:id="rId36"/>
    <p:sldId id="372" r:id="rId37"/>
    <p:sldId id="373" r:id="rId38"/>
    <p:sldId id="374" r:id="rId39"/>
    <p:sldId id="375" r:id="rId40"/>
    <p:sldId id="376" r:id="rId41"/>
  </p:sldIdLst>
  <p:sldSz cx="185928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CB00F6"/>
    <a:srgbClr val="660066"/>
    <a:srgbClr val="666699"/>
    <a:srgbClr val="CC66FF"/>
    <a:srgbClr val="9900CC"/>
    <a:srgbClr val="979393"/>
    <a:srgbClr val="606267"/>
    <a:srgbClr val="7500A2"/>
    <a:srgbClr val="7A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1" autoAdjust="0"/>
    <p:restoredTop sz="84303" autoAdjust="0"/>
  </p:normalViewPr>
  <p:slideViewPr>
    <p:cSldViewPr snapToGrid="0">
      <p:cViewPr varScale="1">
        <p:scale>
          <a:sx n="38" d="100"/>
          <a:sy n="38" d="100"/>
        </p:scale>
        <p:origin x="88" y="4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0666E-1B5F-4A4B-82B9-BE3DCB75980F}" type="datetimeFigureOut">
              <a:rPr lang="en-US" smtClean="0"/>
              <a:t>9/27/2021</a:t>
            </a:fld>
            <a:endParaRPr lang="en-US"/>
          </a:p>
        </p:txBody>
      </p:sp>
      <p:sp>
        <p:nvSpPr>
          <p:cNvPr id="4" name="幻灯片图像占位符 3"/>
          <p:cNvSpPr>
            <a:spLocks noGrp="1" noRot="1" noChangeAspect="1"/>
          </p:cNvSpPr>
          <p:nvPr>
            <p:ph type="sldImg" idx="2"/>
          </p:nvPr>
        </p:nvSpPr>
        <p:spPr>
          <a:xfrm>
            <a:off x="292100" y="1143000"/>
            <a:ext cx="6273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DCD8D-4AAF-4288-A047-BA06DAA2FCA2}" type="slidenum">
              <a:rPr lang="en-US" smtClean="0"/>
              <a:t>‹#›</a:t>
            </a:fld>
            <a:endParaRPr lang="en-US"/>
          </a:p>
        </p:txBody>
      </p:sp>
    </p:spTree>
    <p:extLst>
      <p:ext uri="{BB962C8B-B14F-4D97-AF65-F5344CB8AC3E}">
        <p14:creationId xmlns:p14="http://schemas.microsoft.com/office/powerpoint/2010/main" val="3739812459"/>
      </p:ext>
    </p:extLst>
  </p:cSld>
  <p:clrMap bg1="lt1" tx1="dk1" bg2="lt2" tx2="dk2" accent1="accent1" accent2="accent2" accent3="accent3" accent4="accent4" accent5="accent5" accent6="accent6" hlink="hlink" folHlink="folHlink"/>
  <p:notesStyle>
    <a:lvl1pPr marL="0" algn="l" defTabSz="1331366" rtl="0" eaLnBrk="1" latinLnBrk="0" hangingPunct="1">
      <a:defRPr sz="1747" kern="1200">
        <a:solidFill>
          <a:schemeClr val="tx1"/>
        </a:solidFill>
        <a:latin typeface="+mn-lt"/>
        <a:ea typeface="+mn-ea"/>
        <a:cs typeface="+mn-cs"/>
      </a:defRPr>
    </a:lvl1pPr>
    <a:lvl2pPr marL="665683" algn="l" defTabSz="1331366" rtl="0" eaLnBrk="1" latinLnBrk="0" hangingPunct="1">
      <a:defRPr sz="1747" kern="1200">
        <a:solidFill>
          <a:schemeClr val="tx1"/>
        </a:solidFill>
        <a:latin typeface="+mn-lt"/>
        <a:ea typeface="+mn-ea"/>
        <a:cs typeface="+mn-cs"/>
      </a:defRPr>
    </a:lvl2pPr>
    <a:lvl3pPr marL="1331366" algn="l" defTabSz="1331366" rtl="0" eaLnBrk="1" latinLnBrk="0" hangingPunct="1">
      <a:defRPr sz="1747" kern="1200">
        <a:solidFill>
          <a:schemeClr val="tx1"/>
        </a:solidFill>
        <a:latin typeface="+mn-lt"/>
        <a:ea typeface="+mn-ea"/>
        <a:cs typeface="+mn-cs"/>
      </a:defRPr>
    </a:lvl3pPr>
    <a:lvl4pPr marL="1997050" algn="l" defTabSz="1331366" rtl="0" eaLnBrk="1" latinLnBrk="0" hangingPunct="1">
      <a:defRPr sz="1747" kern="1200">
        <a:solidFill>
          <a:schemeClr val="tx1"/>
        </a:solidFill>
        <a:latin typeface="+mn-lt"/>
        <a:ea typeface="+mn-ea"/>
        <a:cs typeface="+mn-cs"/>
      </a:defRPr>
    </a:lvl4pPr>
    <a:lvl5pPr marL="2662733" algn="l" defTabSz="1331366" rtl="0" eaLnBrk="1" latinLnBrk="0" hangingPunct="1">
      <a:defRPr sz="1747" kern="1200">
        <a:solidFill>
          <a:schemeClr val="tx1"/>
        </a:solidFill>
        <a:latin typeface="+mn-lt"/>
        <a:ea typeface="+mn-ea"/>
        <a:cs typeface="+mn-cs"/>
      </a:defRPr>
    </a:lvl5pPr>
    <a:lvl6pPr marL="3328416" algn="l" defTabSz="1331366" rtl="0" eaLnBrk="1" latinLnBrk="0" hangingPunct="1">
      <a:defRPr sz="1747" kern="1200">
        <a:solidFill>
          <a:schemeClr val="tx1"/>
        </a:solidFill>
        <a:latin typeface="+mn-lt"/>
        <a:ea typeface="+mn-ea"/>
        <a:cs typeface="+mn-cs"/>
      </a:defRPr>
    </a:lvl6pPr>
    <a:lvl7pPr marL="3994099" algn="l" defTabSz="1331366" rtl="0" eaLnBrk="1" latinLnBrk="0" hangingPunct="1">
      <a:defRPr sz="1747" kern="1200">
        <a:solidFill>
          <a:schemeClr val="tx1"/>
        </a:solidFill>
        <a:latin typeface="+mn-lt"/>
        <a:ea typeface="+mn-ea"/>
        <a:cs typeface="+mn-cs"/>
      </a:defRPr>
    </a:lvl7pPr>
    <a:lvl8pPr marL="4659782" algn="l" defTabSz="1331366" rtl="0" eaLnBrk="1" latinLnBrk="0" hangingPunct="1">
      <a:defRPr sz="1747" kern="1200">
        <a:solidFill>
          <a:schemeClr val="tx1"/>
        </a:solidFill>
        <a:latin typeface="+mn-lt"/>
        <a:ea typeface="+mn-ea"/>
        <a:cs typeface="+mn-cs"/>
      </a:defRPr>
    </a:lvl8pPr>
    <a:lvl9pPr marL="5325466" algn="l" defTabSz="1331366" rtl="0" eaLnBrk="1" latinLnBrk="0" hangingPunct="1">
      <a:defRPr sz="17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100" y="1143000"/>
            <a:ext cx="6273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42593E1-DA3F-4347-A657-41BBF461C0A8}" type="slidenum">
              <a:rPr lang="en-US" smtClean="0"/>
              <a:t>11</a:t>
            </a:fld>
            <a:endParaRPr lang="en-US"/>
          </a:p>
        </p:txBody>
      </p:sp>
    </p:spTree>
    <p:extLst>
      <p:ext uri="{BB962C8B-B14F-4D97-AF65-F5344CB8AC3E}">
        <p14:creationId xmlns:p14="http://schemas.microsoft.com/office/powerpoint/2010/main" val="79664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100" y="1143000"/>
            <a:ext cx="6273800" cy="3086100"/>
          </a:xfrm>
        </p:spPr>
      </p:sp>
      <p:sp>
        <p:nvSpPr>
          <p:cNvPr id="3" name="备注占位符 2"/>
          <p:cNvSpPr>
            <a:spLocks noGrp="1"/>
          </p:cNvSpPr>
          <p:nvPr>
            <p:ph type="body" idx="1"/>
          </p:nvPr>
        </p:nvSpPr>
        <p:spPr/>
        <p:txBody>
          <a:bodyPr/>
          <a:lstStyle/>
          <a:p>
            <a:r>
              <a:rPr lang="en-US" dirty="0"/>
              <a:t>Shaoyu: This is the new network structure. I want to build 2 similar generators to generate masks and initial spectrograms, and then use the mask to influence the initial spectrogram, to make the network focus on the ‘big value’ parts on the spectrogram. In addition, I also added the additional loss&lt;Ll1 </a:t>
            </a:r>
            <a:r>
              <a:rPr lang="en-US" sz="1050" dirty="0"/>
              <a:t>m*s</a:t>
            </a:r>
            <a:r>
              <a:rPr lang="en-US" dirty="0"/>
              <a:t>&gt;, to make sure the mask could influence the generated spectrogram.</a:t>
            </a:r>
          </a:p>
          <a:p>
            <a:r>
              <a:rPr lang="en-US" dirty="0"/>
              <a:t>Ban sensei:</a:t>
            </a:r>
          </a:p>
          <a:p>
            <a:r>
              <a:rPr lang="en-US" dirty="0"/>
              <a:t>Narumi sensei:</a:t>
            </a:r>
          </a:p>
          <a:p>
            <a:endParaRPr lang="en-US" dirty="0"/>
          </a:p>
        </p:txBody>
      </p:sp>
      <p:sp>
        <p:nvSpPr>
          <p:cNvPr id="4" name="灯片编号占位符 3"/>
          <p:cNvSpPr>
            <a:spLocks noGrp="1"/>
          </p:cNvSpPr>
          <p:nvPr>
            <p:ph type="sldNum" sz="quarter" idx="5"/>
          </p:nvPr>
        </p:nvSpPr>
        <p:spPr/>
        <p:txBody>
          <a:bodyPr/>
          <a:lstStyle/>
          <a:p>
            <a:fld id="{7A7F4D81-64A3-4CDC-818F-F40EA66C173F}" type="slidenum">
              <a:rPr lang="en-US" smtClean="0"/>
              <a:t>12</a:t>
            </a:fld>
            <a:endParaRPr lang="en-US"/>
          </a:p>
        </p:txBody>
      </p:sp>
    </p:spTree>
    <p:extLst>
      <p:ext uri="{BB962C8B-B14F-4D97-AF65-F5344CB8AC3E}">
        <p14:creationId xmlns:p14="http://schemas.microsoft.com/office/powerpoint/2010/main" val="327161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100" y="1143000"/>
            <a:ext cx="6273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BFDCD8D-4AAF-4288-A047-BA06DAA2FCA2}" type="slidenum">
              <a:rPr lang="en-US" smtClean="0"/>
              <a:t>17</a:t>
            </a:fld>
            <a:endParaRPr lang="en-US"/>
          </a:p>
        </p:txBody>
      </p:sp>
    </p:spTree>
    <p:extLst>
      <p:ext uri="{BB962C8B-B14F-4D97-AF65-F5344CB8AC3E}">
        <p14:creationId xmlns:p14="http://schemas.microsoft.com/office/powerpoint/2010/main" val="121318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BFDCD8D-4AAF-4288-A047-BA06DAA2FCA2}" type="slidenum">
              <a:rPr lang="en-US" smtClean="0"/>
              <a:t>28</a:t>
            </a:fld>
            <a:endParaRPr lang="en-US"/>
          </a:p>
        </p:txBody>
      </p:sp>
    </p:spTree>
    <p:extLst>
      <p:ext uri="{BB962C8B-B14F-4D97-AF65-F5344CB8AC3E}">
        <p14:creationId xmlns:p14="http://schemas.microsoft.com/office/powerpoint/2010/main" val="136218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324100" y="1496484"/>
            <a:ext cx="13944600" cy="3183467"/>
          </a:xfrm>
        </p:spPr>
        <p:txBody>
          <a:bodyPr anchor="b"/>
          <a:lstStyle>
            <a:lvl1pPr algn="ct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a:off x="2324100" y="4802717"/>
            <a:ext cx="139446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E5EDD99-F6A0-481F-92BF-9E443F9A0BB0}"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953601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5EDD99-F6A0-481F-92BF-9E443F9A0BB0}"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108460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05472" y="486834"/>
            <a:ext cx="4009073" cy="774911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78255" y="486834"/>
            <a:ext cx="11794808" cy="77491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5EDD99-F6A0-481F-92BF-9E443F9A0BB0}"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00514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5EDD99-F6A0-481F-92BF-9E443F9A0BB0}"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65012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8571" y="2279652"/>
            <a:ext cx="16036290" cy="3803649"/>
          </a:xfrm>
        </p:spPr>
        <p:txBody>
          <a:bodyPr anchor="b"/>
          <a:lstStyle>
            <a:lvl1pPr>
              <a:defRPr sz="8000"/>
            </a:lvl1pPr>
          </a:lstStyle>
          <a:p>
            <a:r>
              <a:rPr lang="zh-CN" altLang="en-US"/>
              <a:t>单击此处编辑母版标题样式</a:t>
            </a:r>
            <a:endParaRPr lang="en-US" dirty="0"/>
          </a:p>
        </p:txBody>
      </p:sp>
      <p:sp>
        <p:nvSpPr>
          <p:cNvPr id="3" name="Text Placeholder 2"/>
          <p:cNvSpPr>
            <a:spLocks noGrp="1"/>
          </p:cNvSpPr>
          <p:nvPr>
            <p:ph type="body" idx="1"/>
          </p:nvPr>
        </p:nvSpPr>
        <p:spPr>
          <a:xfrm>
            <a:off x="1268571" y="6119285"/>
            <a:ext cx="16036290" cy="200024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5EDD99-F6A0-481F-92BF-9E443F9A0BB0}"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10439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78255" y="2434167"/>
            <a:ext cx="7901940" cy="58017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9412605" y="2434167"/>
            <a:ext cx="7901940" cy="58017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E5EDD99-F6A0-481F-92BF-9E443F9A0BB0}"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75915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80677" y="486834"/>
            <a:ext cx="16036290" cy="17674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80678" y="2241551"/>
            <a:ext cx="7865625"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Content Placeholder 3"/>
          <p:cNvSpPr>
            <a:spLocks noGrp="1"/>
          </p:cNvSpPr>
          <p:nvPr>
            <p:ph sz="half" idx="2"/>
          </p:nvPr>
        </p:nvSpPr>
        <p:spPr>
          <a:xfrm>
            <a:off x="1280678" y="3340100"/>
            <a:ext cx="7865625" cy="49127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9412605" y="2241551"/>
            <a:ext cx="7904362"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Content Placeholder 5"/>
          <p:cNvSpPr>
            <a:spLocks noGrp="1"/>
          </p:cNvSpPr>
          <p:nvPr>
            <p:ph sz="quarter" idx="4"/>
          </p:nvPr>
        </p:nvSpPr>
        <p:spPr>
          <a:xfrm>
            <a:off x="9412605" y="3340100"/>
            <a:ext cx="7904362" cy="49127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E5EDD99-F6A0-481F-92BF-9E443F9A0BB0}"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16595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5EDD99-F6A0-481F-92BF-9E443F9A0BB0}" type="datetimeFigureOut">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52751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EDD99-F6A0-481F-92BF-9E443F9A0BB0}"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73732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80678" y="609600"/>
            <a:ext cx="5996661" cy="2133600"/>
          </a:xfrm>
        </p:spPr>
        <p:txBody>
          <a:bodyPr anchor="b"/>
          <a:lstStyle>
            <a:lvl1pPr>
              <a:defRPr sz="4267"/>
            </a:lvl1pPr>
          </a:lstStyle>
          <a:p>
            <a:r>
              <a:rPr lang="zh-CN" altLang="en-US"/>
              <a:t>单击此处编辑母版标题样式</a:t>
            </a:r>
            <a:endParaRPr lang="en-US" dirty="0"/>
          </a:p>
        </p:txBody>
      </p:sp>
      <p:sp>
        <p:nvSpPr>
          <p:cNvPr id="3" name="Content Placeholder 2"/>
          <p:cNvSpPr>
            <a:spLocks noGrp="1"/>
          </p:cNvSpPr>
          <p:nvPr>
            <p:ph idx="1"/>
          </p:nvPr>
        </p:nvSpPr>
        <p:spPr>
          <a:xfrm>
            <a:off x="7904362" y="1316567"/>
            <a:ext cx="94126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80678" y="2743200"/>
            <a:ext cx="5996661"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5EDD99-F6A0-481F-92BF-9E443F9A0BB0}"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26127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80678" y="609600"/>
            <a:ext cx="5996661" cy="2133600"/>
          </a:xfrm>
        </p:spPr>
        <p:txBody>
          <a:bodyPr anchor="b"/>
          <a:lstStyle>
            <a:lvl1pPr>
              <a:defRPr sz="426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904362" y="1316567"/>
            <a:ext cx="94126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CN" altLang="en-US"/>
              <a:t>单击图标添加图片</a:t>
            </a:r>
            <a:endParaRPr lang="en-US" dirty="0"/>
          </a:p>
        </p:txBody>
      </p:sp>
      <p:sp>
        <p:nvSpPr>
          <p:cNvPr id="4" name="Text Placeholder 3"/>
          <p:cNvSpPr>
            <a:spLocks noGrp="1"/>
          </p:cNvSpPr>
          <p:nvPr>
            <p:ph type="body" sz="half" idx="2"/>
          </p:nvPr>
        </p:nvSpPr>
        <p:spPr>
          <a:xfrm>
            <a:off x="1280678" y="2743200"/>
            <a:ext cx="5996661"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5EDD99-F6A0-481F-92BF-9E443F9A0BB0}"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DF477-A1EE-4736-B5E1-0C1C11893768}" type="slidenum">
              <a:rPr lang="en-US" smtClean="0"/>
              <a:t>‹#›</a:t>
            </a:fld>
            <a:endParaRPr lang="en-US"/>
          </a:p>
        </p:txBody>
      </p:sp>
    </p:spTree>
    <p:extLst>
      <p:ext uri="{BB962C8B-B14F-4D97-AF65-F5344CB8AC3E}">
        <p14:creationId xmlns:p14="http://schemas.microsoft.com/office/powerpoint/2010/main" val="86116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8255" y="486834"/>
            <a:ext cx="16036290" cy="176741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78255" y="2434167"/>
            <a:ext cx="16036290" cy="580178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78255" y="8475134"/>
            <a:ext cx="418338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0E5EDD99-F6A0-481F-92BF-9E443F9A0BB0}" type="datetimeFigureOut">
              <a:rPr lang="en-US" smtClean="0"/>
              <a:t>9/27/2021</a:t>
            </a:fld>
            <a:endParaRPr lang="en-US"/>
          </a:p>
        </p:txBody>
      </p:sp>
      <p:sp>
        <p:nvSpPr>
          <p:cNvPr id="5" name="Footer Placeholder 4"/>
          <p:cNvSpPr>
            <a:spLocks noGrp="1"/>
          </p:cNvSpPr>
          <p:nvPr>
            <p:ph type="ftr" sz="quarter" idx="3"/>
          </p:nvPr>
        </p:nvSpPr>
        <p:spPr>
          <a:xfrm>
            <a:off x="6158865" y="8475134"/>
            <a:ext cx="627507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31165" y="8475134"/>
            <a:ext cx="418338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16BDF477-A1EE-4736-B5E1-0C1C11893768}" type="slidenum">
              <a:rPr lang="en-US" smtClean="0"/>
              <a:t>‹#›</a:t>
            </a:fld>
            <a:endParaRPr lang="en-US"/>
          </a:p>
        </p:txBody>
      </p:sp>
    </p:spTree>
    <p:extLst>
      <p:ext uri="{BB962C8B-B14F-4D97-AF65-F5344CB8AC3E}">
        <p14:creationId xmlns:p14="http://schemas.microsoft.com/office/powerpoint/2010/main" val="4223928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3.png"/><Relationship Id="rId18" Type="http://schemas.openxmlformats.org/officeDocument/2006/relationships/image" Target="../media/image60.jpg"/><Relationship Id="rId3" Type="http://schemas.openxmlformats.org/officeDocument/2006/relationships/image" Target="../media/image49.png"/><Relationship Id="rId21" Type="http://schemas.openxmlformats.org/officeDocument/2006/relationships/image" Target="../media/image63.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59.png"/><Relationship Id="rId2" Type="http://schemas.openxmlformats.org/officeDocument/2006/relationships/image" Target="../media/image48.jp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jpg"/><Relationship Id="rId11" Type="http://schemas.openxmlformats.org/officeDocument/2006/relationships/image" Target="../media/image44.png"/><Relationship Id="rId5" Type="http://schemas.openxmlformats.org/officeDocument/2006/relationships/image" Target="../media/image51.png"/><Relationship Id="rId15" Type="http://schemas.openxmlformats.org/officeDocument/2006/relationships/image" Target="../media/image45.png"/><Relationship Id="rId10" Type="http://schemas.openxmlformats.org/officeDocument/2006/relationships/image" Target="../media/image56.jpg"/><Relationship Id="rId19"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40.jp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8.jpg"/><Relationship Id="rId3" Type="http://schemas.openxmlformats.org/officeDocument/2006/relationships/image" Target="../media/image51.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60.jpg"/><Relationship Id="rId2" Type="http://schemas.openxmlformats.org/officeDocument/2006/relationships/notesSlide" Target="../notesSlides/notesSlide3.xml"/><Relationship Id="rId16"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7.png"/><Relationship Id="rId5" Type="http://schemas.openxmlformats.org/officeDocument/2006/relationships/image" Target="../media/image43.png"/><Relationship Id="rId15" Type="http://schemas.openxmlformats.org/officeDocument/2006/relationships/image" Target="../media/image56.jpg"/><Relationship Id="rId10"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5.png"/><Relationship Id="rId14" Type="http://schemas.openxmlformats.org/officeDocument/2006/relationships/image" Target="../media/image52.jpg"/></Relationships>
</file>

<file path=ppt/slides/_rels/slide18.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4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microsoft.com/office/2007/relationships/hdphoto" Target="../media/hdphoto1.wdp"/><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image" Target="../media/image76.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9.jp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9.jp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6" Type="http://schemas.openxmlformats.org/officeDocument/2006/relationships/image" Target="../media/image105.png"/><Relationship Id="rId117" Type="http://schemas.openxmlformats.org/officeDocument/2006/relationships/image" Target="../media/image196.jpg"/><Relationship Id="rId21" Type="http://schemas.openxmlformats.org/officeDocument/2006/relationships/image" Target="../media/image100.png"/><Relationship Id="rId42" Type="http://schemas.openxmlformats.org/officeDocument/2006/relationships/image" Target="../media/image121.png"/><Relationship Id="rId47" Type="http://schemas.openxmlformats.org/officeDocument/2006/relationships/image" Target="../media/image126.png"/><Relationship Id="rId63" Type="http://schemas.openxmlformats.org/officeDocument/2006/relationships/image" Target="../media/image142.jpg"/><Relationship Id="rId68" Type="http://schemas.openxmlformats.org/officeDocument/2006/relationships/image" Target="../media/image147.jpg"/><Relationship Id="rId84" Type="http://schemas.openxmlformats.org/officeDocument/2006/relationships/image" Target="../media/image163.jpg"/><Relationship Id="rId89" Type="http://schemas.openxmlformats.org/officeDocument/2006/relationships/image" Target="../media/image168.png"/><Relationship Id="rId112" Type="http://schemas.openxmlformats.org/officeDocument/2006/relationships/image" Target="../media/image191.png"/><Relationship Id="rId16" Type="http://schemas.openxmlformats.org/officeDocument/2006/relationships/image" Target="../media/image95.png"/><Relationship Id="rId107" Type="http://schemas.openxmlformats.org/officeDocument/2006/relationships/image" Target="../media/image186.png"/><Relationship Id="rId11" Type="http://schemas.openxmlformats.org/officeDocument/2006/relationships/image" Target="../media/image90.jpg"/><Relationship Id="rId32" Type="http://schemas.openxmlformats.org/officeDocument/2006/relationships/image" Target="../media/image111.png"/><Relationship Id="rId37" Type="http://schemas.openxmlformats.org/officeDocument/2006/relationships/image" Target="../media/image116.png"/><Relationship Id="rId53" Type="http://schemas.openxmlformats.org/officeDocument/2006/relationships/image" Target="../media/image132.png"/><Relationship Id="rId58" Type="http://schemas.openxmlformats.org/officeDocument/2006/relationships/image" Target="../media/image137.jpg"/><Relationship Id="rId74" Type="http://schemas.openxmlformats.org/officeDocument/2006/relationships/image" Target="../media/image153.jpg"/><Relationship Id="rId79" Type="http://schemas.openxmlformats.org/officeDocument/2006/relationships/image" Target="../media/image158.jpg"/><Relationship Id="rId102" Type="http://schemas.openxmlformats.org/officeDocument/2006/relationships/image" Target="../media/image181.jpg"/><Relationship Id="rId123" Type="http://schemas.openxmlformats.org/officeDocument/2006/relationships/image" Target="../media/image202.jpg"/><Relationship Id="rId5" Type="http://schemas.openxmlformats.org/officeDocument/2006/relationships/image" Target="../media/image84.png"/><Relationship Id="rId90" Type="http://schemas.openxmlformats.org/officeDocument/2006/relationships/image" Target="../media/image169.png"/><Relationship Id="rId95" Type="http://schemas.openxmlformats.org/officeDocument/2006/relationships/image" Target="../media/image174.png"/><Relationship Id="rId22" Type="http://schemas.openxmlformats.org/officeDocument/2006/relationships/image" Target="../media/image101.png"/><Relationship Id="rId27" Type="http://schemas.openxmlformats.org/officeDocument/2006/relationships/image" Target="../media/image106.png"/><Relationship Id="rId43" Type="http://schemas.openxmlformats.org/officeDocument/2006/relationships/image" Target="../media/image122.png"/><Relationship Id="rId48" Type="http://schemas.openxmlformats.org/officeDocument/2006/relationships/image" Target="../media/image127.png"/><Relationship Id="rId64" Type="http://schemas.openxmlformats.org/officeDocument/2006/relationships/image" Target="../media/image143.jpg"/><Relationship Id="rId69" Type="http://schemas.openxmlformats.org/officeDocument/2006/relationships/image" Target="../media/image148.jpg"/><Relationship Id="rId113" Type="http://schemas.openxmlformats.org/officeDocument/2006/relationships/image" Target="../media/image192.png"/><Relationship Id="rId118" Type="http://schemas.openxmlformats.org/officeDocument/2006/relationships/image" Target="../media/image197.jpg"/><Relationship Id="rId80" Type="http://schemas.openxmlformats.org/officeDocument/2006/relationships/image" Target="../media/image159.jpg"/><Relationship Id="rId85" Type="http://schemas.openxmlformats.org/officeDocument/2006/relationships/image" Target="../media/image164.jpg"/><Relationship Id="rId12" Type="http://schemas.openxmlformats.org/officeDocument/2006/relationships/image" Target="../media/image91.jpg"/><Relationship Id="rId17" Type="http://schemas.openxmlformats.org/officeDocument/2006/relationships/image" Target="../media/image96.jpg"/><Relationship Id="rId33" Type="http://schemas.openxmlformats.org/officeDocument/2006/relationships/image" Target="../media/image112.png"/><Relationship Id="rId38" Type="http://schemas.openxmlformats.org/officeDocument/2006/relationships/image" Target="../media/image117.png"/><Relationship Id="rId59" Type="http://schemas.openxmlformats.org/officeDocument/2006/relationships/image" Target="../media/image138.jpg"/><Relationship Id="rId103" Type="http://schemas.openxmlformats.org/officeDocument/2006/relationships/image" Target="../media/image182.jpg"/><Relationship Id="rId108" Type="http://schemas.openxmlformats.org/officeDocument/2006/relationships/image" Target="../media/image187.png"/><Relationship Id="rId124" Type="http://schemas.openxmlformats.org/officeDocument/2006/relationships/image" Target="../media/image203.jpg"/><Relationship Id="rId54" Type="http://schemas.openxmlformats.org/officeDocument/2006/relationships/image" Target="../media/image133.png"/><Relationship Id="rId70" Type="http://schemas.openxmlformats.org/officeDocument/2006/relationships/image" Target="../media/image149.jpg"/><Relationship Id="rId75" Type="http://schemas.openxmlformats.org/officeDocument/2006/relationships/image" Target="../media/image154.jpg"/><Relationship Id="rId91" Type="http://schemas.openxmlformats.org/officeDocument/2006/relationships/image" Target="../media/image170.png"/><Relationship Id="rId96"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85.jpg"/><Relationship Id="rId23" Type="http://schemas.openxmlformats.org/officeDocument/2006/relationships/image" Target="../media/image102.png"/><Relationship Id="rId28" Type="http://schemas.openxmlformats.org/officeDocument/2006/relationships/image" Target="../media/image107.png"/><Relationship Id="rId49" Type="http://schemas.openxmlformats.org/officeDocument/2006/relationships/image" Target="../media/image128.png"/><Relationship Id="rId114" Type="http://schemas.openxmlformats.org/officeDocument/2006/relationships/image" Target="../media/image193.png"/><Relationship Id="rId119" Type="http://schemas.openxmlformats.org/officeDocument/2006/relationships/image" Target="../media/image198.jpg"/><Relationship Id="rId44" Type="http://schemas.openxmlformats.org/officeDocument/2006/relationships/image" Target="../media/image123.png"/><Relationship Id="rId60" Type="http://schemas.openxmlformats.org/officeDocument/2006/relationships/image" Target="../media/image139.jpg"/><Relationship Id="rId65" Type="http://schemas.openxmlformats.org/officeDocument/2006/relationships/image" Target="../media/image144.jpg"/><Relationship Id="rId81" Type="http://schemas.openxmlformats.org/officeDocument/2006/relationships/image" Target="../media/image160.jpg"/><Relationship Id="rId86" Type="http://schemas.openxmlformats.org/officeDocument/2006/relationships/image" Target="../media/image165.jpg"/><Relationship Id="rId13" Type="http://schemas.openxmlformats.org/officeDocument/2006/relationships/image" Target="../media/image92.jpg"/><Relationship Id="rId18" Type="http://schemas.openxmlformats.org/officeDocument/2006/relationships/image" Target="../media/image97.png"/><Relationship Id="rId39" Type="http://schemas.openxmlformats.org/officeDocument/2006/relationships/image" Target="../media/image118.png"/><Relationship Id="rId109" Type="http://schemas.openxmlformats.org/officeDocument/2006/relationships/image" Target="../media/image188.png"/><Relationship Id="rId34" Type="http://schemas.openxmlformats.org/officeDocument/2006/relationships/image" Target="../media/image113.png"/><Relationship Id="rId50" Type="http://schemas.openxmlformats.org/officeDocument/2006/relationships/image" Target="../media/image129.png"/><Relationship Id="rId55" Type="http://schemas.openxmlformats.org/officeDocument/2006/relationships/image" Target="../media/image134.jpg"/><Relationship Id="rId76" Type="http://schemas.openxmlformats.org/officeDocument/2006/relationships/image" Target="../media/image155.jpg"/><Relationship Id="rId97" Type="http://schemas.openxmlformats.org/officeDocument/2006/relationships/image" Target="../media/image176.jpg"/><Relationship Id="rId104" Type="http://schemas.openxmlformats.org/officeDocument/2006/relationships/image" Target="../media/image183.jpg"/><Relationship Id="rId120" Type="http://schemas.openxmlformats.org/officeDocument/2006/relationships/image" Target="../media/image199.jpg"/><Relationship Id="rId125" Type="http://schemas.openxmlformats.org/officeDocument/2006/relationships/image" Target="../media/image204.jpg"/><Relationship Id="rId7" Type="http://schemas.openxmlformats.org/officeDocument/2006/relationships/image" Target="../media/image86.jpg"/><Relationship Id="rId71" Type="http://schemas.openxmlformats.org/officeDocument/2006/relationships/image" Target="../media/image150.jpg"/><Relationship Id="rId92" Type="http://schemas.openxmlformats.org/officeDocument/2006/relationships/image" Target="../media/image171.png"/><Relationship Id="rId2" Type="http://schemas.openxmlformats.org/officeDocument/2006/relationships/image" Target="../media/image81.png"/><Relationship Id="rId29" Type="http://schemas.openxmlformats.org/officeDocument/2006/relationships/image" Target="../media/image108.png"/><Relationship Id="rId24" Type="http://schemas.openxmlformats.org/officeDocument/2006/relationships/image" Target="../media/image103.png"/><Relationship Id="rId40" Type="http://schemas.openxmlformats.org/officeDocument/2006/relationships/image" Target="../media/image119.png"/><Relationship Id="rId45" Type="http://schemas.openxmlformats.org/officeDocument/2006/relationships/image" Target="../media/image124.png"/><Relationship Id="rId66" Type="http://schemas.openxmlformats.org/officeDocument/2006/relationships/image" Target="../media/image145.jpg"/><Relationship Id="rId87" Type="http://schemas.openxmlformats.org/officeDocument/2006/relationships/image" Target="../media/image166.jpg"/><Relationship Id="rId110" Type="http://schemas.openxmlformats.org/officeDocument/2006/relationships/image" Target="../media/image189.png"/><Relationship Id="rId115" Type="http://schemas.openxmlformats.org/officeDocument/2006/relationships/image" Target="../media/image194.png"/><Relationship Id="rId61" Type="http://schemas.openxmlformats.org/officeDocument/2006/relationships/image" Target="../media/image140.jpg"/><Relationship Id="rId82" Type="http://schemas.openxmlformats.org/officeDocument/2006/relationships/image" Target="../media/image161.jpg"/><Relationship Id="rId19" Type="http://schemas.openxmlformats.org/officeDocument/2006/relationships/image" Target="../media/image98.png"/><Relationship Id="rId14" Type="http://schemas.openxmlformats.org/officeDocument/2006/relationships/image" Target="../media/image93.png"/><Relationship Id="rId30" Type="http://schemas.openxmlformats.org/officeDocument/2006/relationships/image" Target="../media/image109.png"/><Relationship Id="rId35" Type="http://schemas.openxmlformats.org/officeDocument/2006/relationships/image" Target="../media/image114.png"/><Relationship Id="rId56" Type="http://schemas.openxmlformats.org/officeDocument/2006/relationships/image" Target="../media/image135.jpg"/><Relationship Id="rId77" Type="http://schemas.openxmlformats.org/officeDocument/2006/relationships/image" Target="../media/image156.jpg"/><Relationship Id="rId100" Type="http://schemas.openxmlformats.org/officeDocument/2006/relationships/image" Target="../media/image179.jpg"/><Relationship Id="rId105" Type="http://schemas.openxmlformats.org/officeDocument/2006/relationships/image" Target="../media/image184.jpg"/><Relationship Id="rId126" Type="http://schemas.openxmlformats.org/officeDocument/2006/relationships/image" Target="../media/image205.jpg"/><Relationship Id="rId8" Type="http://schemas.openxmlformats.org/officeDocument/2006/relationships/image" Target="../media/image87.jpg"/><Relationship Id="rId51" Type="http://schemas.openxmlformats.org/officeDocument/2006/relationships/image" Target="../media/image130.png"/><Relationship Id="rId72" Type="http://schemas.openxmlformats.org/officeDocument/2006/relationships/image" Target="../media/image151.jpg"/><Relationship Id="rId93" Type="http://schemas.openxmlformats.org/officeDocument/2006/relationships/image" Target="../media/image172.png"/><Relationship Id="rId98" Type="http://schemas.openxmlformats.org/officeDocument/2006/relationships/image" Target="../media/image177.jpg"/><Relationship Id="rId121" Type="http://schemas.openxmlformats.org/officeDocument/2006/relationships/image" Target="../media/image200.jpg"/><Relationship Id="rId3" Type="http://schemas.openxmlformats.org/officeDocument/2006/relationships/image" Target="../media/image82.png"/><Relationship Id="rId25" Type="http://schemas.openxmlformats.org/officeDocument/2006/relationships/image" Target="../media/image104.png"/><Relationship Id="rId46" Type="http://schemas.openxmlformats.org/officeDocument/2006/relationships/image" Target="../media/image125.png"/><Relationship Id="rId67" Type="http://schemas.openxmlformats.org/officeDocument/2006/relationships/image" Target="../media/image146.jpg"/><Relationship Id="rId116" Type="http://schemas.openxmlformats.org/officeDocument/2006/relationships/image" Target="../media/image195.jpg"/><Relationship Id="rId20" Type="http://schemas.openxmlformats.org/officeDocument/2006/relationships/image" Target="../media/image99.png"/><Relationship Id="rId41" Type="http://schemas.openxmlformats.org/officeDocument/2006/relationships/image" Target="../media/image120.png"/><Relationship Id="rId62" Type="http://schemas.openxmlformats.org/officeDocument/2006/relationships/image" Target="../media/image141.jpg"/><Relationship Id="rId83" Type="http://schemas.openxmlformats.org/officeDocument/2006/relationships/image" Target="../media/image162.jpg"/><Relationship Id="rId88" Type="http://schemas.openxmlformats.org/officeDocument/2006/relationships/image" Target="../media/image167.png"/><Relationship Id="rId111" Type="http://schemas.openxmlformats.org/officeDocument/2006/relationships/image" Target="../media/image190.png"/><Relationship Id="rId15" Type="http://schemas.openxmlformats.org/officeDocument/2006/relationships/image" Target="../media/image94.png"/><Relationship Id="rId36" Type="http://schemas.openxmlformats.org/officeDocument/2006/relationships/image" Target="../media/image115.png"/><Relationship Id="rId57" Type="http://schemas.openxmlformats.org/officeDocument/2006/relationships/image" Target="../media/image136.jpg"/><Relationship Id="rId106" Type="http://schemas.openxmlformats.org/officeDocument/2006/relationships/image" Target="../media/image185.jpg"/><Relationship Id="rId10" Type="http://schemas.openxmlformats.org/officeDocument/2006/relationships/image" Target="../media/image89.jpg"/><Relationship Id="rId31" Type="http://schemas.openxmlformats.org/officeDocument/2006/relationships/image" Target="../media/image110.png"/><Relationship Id="rId52" Type="http://schemas.openxmlformats.org/officeDocument/2006/relationships/image" Target="../media/image131.png"/><Relationship Id="rId73" Type="http://schemas.openxmlformats.org/officeDocument/2006/relationships/image" Target="../media/image152.jpg"/><Relationship Id="rId78" Type="http://schemas.openxmlformats.org/officeDocument/2006/relationships/image" Target="../media/image157.jpg"/><Relationship Id="rId94" Type="http://schemas.openxmlformats.org/officeDocument/2006/relationships/image" Target="../media/image173.png"/><Relationship Id="rId99" Type="http://schemas.openxmlformats.org/officeDocument/2006/relationships/image" Target="../media/image178.jpg"/><Relationship Id="rId101" Type="http://schemas.openxmlformats.org/officeDocument/2006/relationships/image" Target="../media/image180.jpg"/><Relationship Id="rId122" Type="http://schemas.openxmlformats.org/officeDocument/2006/relationships/image" Target="../media/image201.jpg"/><Relationship Id="rId4" Type="http://schemas.openxmlformats.org/officeDocument/2006/relationships/image" Target="../media/image83.png"/><Relationship Id="rId9" Type="http://schemas.openxmlformats.org/officeDocument/2006/relationships/image" Target="../media/image88.jpg"/></Relationships>
</file>

<file path=ppt/slides/_rels/slide2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jp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jp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jpeg"/><Relationship Id="rId7" Type="http://schemas.openxmlformats.org/officeDocument/2006/relationships/image" Target="../media/image2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29.xml.rels><?xml version="1.0" encoding="UTF-8" standalone="yes"?>
<Relationships xmlns="http://schemas.openxmlformats.org/package/2006/relationships"><Relationship Id="rId8" Type="http://schemas.openxmlformats.org/officeDocument/2006/relationships/image" Target="../media/image222.jpg"/><Relationship Id="rId3" Type="http://schemas.openxmlformats.org/officeDocument/2006/relationships/image" Target="../media/image218.png"/><Relationship Id="rId7" Type="http://schemas.openxmlformats.org/officeDocument/2006/relationships/image" Target="../media/image221.jp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2.png"/><Relationship Id="rId4" Type="http://schemas.openxmlformats.org/officeDocument/2006/relationships/image" Target="../media/image219.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流程图: 数据 39">
            <a:extLst>
              <a:ext uri="{FF2B5EF4-FFF2-40B4-BE49-F238E27FC236}">
                <a16:creationId xmlns:a16="http://schemas.microsoft.com/office/drawing/2014/main" id="{CA39D953-2D60-407C-BFD3-1527E2D170C8}"/>
              </a:ext>
            </a:extLst>
          </p:cNvPr>
          <p:cNvSpPr/>
          <p:nvPr/>
        </p:nvSpPr>
        <p:spPr>
          <a:xfrm rot="5400000">
            <a:off x="7586667" y="2411563"/>
            <a:ext cx="1586898" cy="729415"/>
          </a:xfrm>
          <a:prstGeom prst="flowChartInputOutput">
            <a:avLst/>
          </a:prstGeom>
          <a:gradFill flip="none" rotWithShape="1">
            <a:gsLst>
              <a:gs pos="0">
                <a:srgbClr val="AFABAB">
                  <a:shade val="30000"/>
                  <a:satMod val="115000"/>
                </a:srgbClr>
              </a:gs>
              <a:gs pos="50000">
                <a:srgbClr val="AFABAB">
                  <a:shade val="67500"/>
                  <a:satMod val="115000"/>
                </a:srgbClr>
              </a:gs>
              <a:gs pos="100000">
                <a:srgbClr val="AFABAB">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4" name="流程图: 数据 33">
            <a:extLst>
              <a:ext uri="{FF2B5EF4-FFF2-40B4-BE49-F238E27FC236}">
                <a16:creationId xmlns:a16="http://schemas.microsoft.com/office/drawing/2014/main" id="{0CAB6EA5-9F4C-4350-8D13-5C37AAF2E5E8}"/>
              </a:ext>
            </a:extLst>
          </p:cNvPr>
          <p:cNvSpPr/>
          <p:nvPr/>
        </p:nvSpPr>
        <p:spPr>
          <a:xfrm rot="5400000">
            <a:off x="10774875" y="4829071"/>
            <a:ext cx="2240611" cy="980763"/>
          </a:xfrm>
          <a:prstGeom prst="flowChartInputOutput">
            <a:avLst/>
          </a:prstGeom>
          <a:gradFill flip="none" rotWithShape="1">
            <a:gsLst>
              <a:gs pos="0">
                <a:srgbClr val="C0C0C0">
                  <a:shade val="30000"/>
                  <a:satMod val="115000"/>
                </a:srgbClr>
              </a:gs>
              <a:gs pos="50000">
                <a:srgbClr val="C0C0C0">
                  <a:shade val="67500"/>
                  <a:satMod val="115000"/>
                </a:srgbClr>
              </a:gs>
              <a:gs pos="100000">
                <a:srgbClr val="C0C0C0">
                  <a:shade val="100000"/>
                  <a:satMod val="115000"/>
                </a:srgbClr>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5" name="流程图: 数据 34">
            <a:extLst>
              <a:ext uri="{FF2B5EF4-FFF2-40B4-BE49-F238E27FC236}">
                <a16:creationId xmlns:a16="http://schemas.microsoft.com/office/drawing/2014/main" id="{A79BB67D-6404-4A97-97BA-A75A8AA3E9D9}"/>
              </a:ext>
            </a:extLst>
          </p:cNvPr>
          <p:cNvSpPr/>
          <p:nvPr/>
        </p:nvSpPr>
        <p:spPr>
          <a:xfrm rot="5400000">
            <a:off x="10734540" y="5043450"/>
            <a:ext cx="1506130" cy="697776"/>
          </a:xfrm>
          <a:prstGeom prst="flowChartInputOutput">
            <a:avLst/>
          </a:prstGeom>
          <a:gradFill flip="none" rotWithShape="1">
            <a:gsLst>
              <a:gs pos="0">
                <a:srgbClr val="AFABAB">
                  <a:shade val="30000"/>
                  <a:satMod val="115000"/>
                </a:srgbClr>
              </a:gs>
              <a:gs pos="50000">
                <a:srgbClr val="AFABAB">
                  <a:shade val="67500"/>
                  <a:satMod val="115000"/>
                </a:srgbClr>
              </a:gs>
              <a:gs pos="100000">
                <a:srgbClr val="AFABAB">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6" name="流程图: 数据 35">
            <a:extLst>
              <a:ext uri="{FF2B5EF4-FFF2-40B4-BE49-F238E27FC236}">
                <a16:creationId xmlns:a16="http://schemas.microsoft.com/office/drawing/2014/main" id="{C09E4E2D-22B3-47A1-95ED-00BC6B5F9429}"/>
              </a:ext>
            </a:extLst>
          </p:cNvPr>
          <p:cNvSpPr/>
          <p:nvPr/>
        </p:nvSpPr>
        <p:spPr>
          <a:xfrm rot="5400000">
            <a:off x="11043972" y="5307022"/>
            <a:ext cx="661264" cy="275567"/>
          </a:xfrm>
          <a:prstGeom prst="flowChartInputOutput">
            <a:avLst/>
          </a:prstGeom>
          <a:solidFill>
            <a:schemeClr val="tx2">
              <a:lumMod val="50000"/>
              <a:alpha val="4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7" name="流程图: 数据 36">
            <a:extLst>
              <a:ext uri="{FF2B5EF4-FFF2-40B4-BE49-F238E27FC236}">
                <a16:creationId xmlns:a16="http://schemas.microsoft.com/office/drawing/2014/main" id="{9859A64A-CFB2-48CE-9D38-0BBED8C41445}"/>
              </a:ext>
            </a:extLst>
          </p:cNvPr>
          <p:cNvSpPr/>
          <p:nvPr/>
        </p:nvSpPr>
        <p:spPr>
          <a:xfrm rot="5400000">
            <a:off x="10179649" y="5018357"/>
            <a:ext cx="1607418" cy="646674"/>
          </a:xfrm>
          <a:prstGeom prst="flowChartInputOutput">
            <a:avLst/>
          </a:prstGeom>
          <a:gradFill flip="none" rotWithShape="1">
            <a:gsLst>
              <a:gs pos="0">
                <a:srgbClr val="990099">
                  <a:shade val="30000"/>
                  <a:satMod val="115000"/>
                </a:srgbClr>
              </a:gs>
              <a:gs pos="50000">
                <a:srgbClr val="990099">
                  <a:shade val="67500"/>
                  <a:satMod val="115000"/>
                </a:srgbClr>
              </a:gs>
              <a:gs pos="100000">
                <a:srgbClr val="99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8" name="流程图: 数据 37">
            <a:extLst>
              <a:ext uri="{FF2B5EF4-FFF2-40B4-BE49-F238E27FC236}">
                <a16:creationId xmlns:a16="http://schemas.microsoft.com/office/drawing/2014/main" id="{8680D767-511F-49FC-95E0-A98CF813B51F}"/>
              </a:ext>
            </a:extLst>
          </p:cNvPr>
          <p:cNvSpPr/>
          <p:nvPr/>
        </p:nvSpPr>
        <p:spPr>
          <a:xfrm rot="5400000">
            <a:off x="9491745" y="4865545"/>
            <a:ext cx="2159734" cy="823496"/>
          </a:xfrm>
          <a:prstGeom prst="flowChartInputOutput">
            <a:avLst/>
          </a:prstGeom>
          <a:gradFill flip="none" rotWithShape="1">
            <a:gsLst>
              <a:gs pos="0">
                <a:srgbClr val="CB00F6">
                  <a:shade val="30000"/>
                  <a:satMod val="115000"/>
                </a:srgbClr>
              </a:gs>
              <a:gs pos="50000">
                <a:srgbClr val="CB00F6">
                  <a:shade val="67500"/>
                  <a:satMod val="115000"/>
                </a:srgbClr>
              </a:gs>
              <a:gs pos="100000">
                <a:srgbClr val="CB00F6">
                  <a:shade val="100000"/>
                  <a:satMod val="115000"/>
                </a:srgbClr>
              </a:gs>
            </a:gsLst>
            <a:lin ang="162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39" name="箭头: 右 38">
            <a:extLst>
              <a:ext uri="{FF2B5EF4-FFF2-40B4-BE49-F238E27FC236}">
                <a16:creationId xmlns:a16="http://schemas.microsoft.com/office/drawing/2014/main" id="{DE3E5180-FCFD-43ED-9A52-A69B4C55C459}"/>
              </a:ext>
            </a:extLst>
          </p:cNvPr>
          <p:cNvSpPr/>
          <p:nvPr/>
        </p:nvSpPr>
        <p:spPr>
          <a:xfrm>
            <a:off x="7067903" y="2522074"/>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64622FB7-55DE-49B1-97B3-4A1BAF58B470}"/>
              </a:ext>
            </a:extLst>
          </p:cNvPr>
          <p:cNvSpPr txBox="1"/>
          <p:nvPr/>
        </p:nvSpPr>
        <p:spPr>
          <a:xfrm>
            <a:off x="5269478" y="3759390"/>
            <a:ext cx="171026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Visual Input</a:t>
            </a:r>
          </a:p>
        </p:txBody>
      </p:sp>
      <p:sp>
        <p:nvSpPr>
          <p:cNvPr id="47" name="文本框 46">
            <a:extLst>
              <a:ext uri="{FF2B5EF4-FFF2-40B4-BE49-F238E27FC236}">
                <a16:creationId xmlns:a16="http://schemas.microsoft.com/office/drawing/2014/main" id="{79E84714-23C8-465E-9432-CE8F061858E5}"/>
              </a:ext>
            </a:extLst>
          </p:cNvPr>
          <p:cNvSpPr txBox="1"/>
          <p:nvPr/>
        </p:nvSpPr>
        <p:spPr>
          <a:xfrm>
            <a:off x="13267083" y="6307312"/>
            <a:ext cx="171026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Visual Output</a:t>
            </a:r>
          </a:p>
        </p:txBody>
      </p:sp>
      <p:sp>
        <p:nvSpPr>
          <p:cNvPr id="48" name="文本框 47">
            <a:extLst>
              <a:ext uri="{FF2B5EF4-FFF2-40B4-BE49-F238E27FC236}">
                <a16:creationId xmlns:a16="http://schemas.microsoft.com/office/drawing/2014/main" id="{5C59CC5D-FB6F-40F1-87C8-16E5797C993A}"/>
              </a:ext>
            </a:extLst>
          </p:cNvPr>
          <p:cNvSpPr txBox="1"/>
          <p:nvPr/>
        </p:nvSpPr>
        <p:spPr>
          <a:xfrm>
            <a:off x="5212518" y="6313735"/>
            <a:ext cx="171026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Tactile Input</a:t>
            </a:r>
          </a:p>
        </p:txBody>
      </p:sp>
      <p:sp>
        <p:nvSpPr>
          <p:cNvPr id="49" name="文本框 48">
            <a:extLst>
              <a:ext uri="{FF2B5EF4-FFF2-40B4-BE49-F238E27FC236}">
                <a16:creationId xmlns:a16="http://schemas.microsoft.com/office/drawing/2014/main" id="{4DB001D0-58D2-4C4D-A965-BD93D20CF1A1}"/>
              </a:ext>
            </a:extLst>
          </p:cNvPr>
          <p:cNvSpPr txBox="1"/>
          <p:nvPr/>
        </p:nvSpPr>
        <p:spPr>
          <a:xfrm>
            <a:off x="10157987" y="3767966"/>
            <a:ext cx="256662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Tactile Spectrogram</a:t>
            </a:r>
          </a:p>
        </p:txBody>
      </p:sp>
      <p:sp>
        <p:nvSpPr>
          <p:cNvPr id="24" name="文本框 23">
            <a:extLst>
              <a:ext uri="{FF2B5EF4-FFF2-40B4-BE49-F238E27FC236}">
                <a16:creationId xmlns:a16="http://schemas.microsoft.com/office/drawing/2014/main" id="{70771202-9DDF-4680-AA6D-ABA5B16E3326}"/>
              </a:ext>
            </a:extLst>
          </p:cNvPr>
          <p:cNvSpPr txBox="1"/>
          <p:nvPr/>
        </p:nvSpPr>
        <p:spPr>
          <a:xfrm>
            <a:off x="6823527" y="3759390"/>
            <a:ext cx="392001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2T Generator Network</a:t>
            </a:r>
            <a:endParaRPr 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C8CEDDD6-F8F4-4AC2-B826-C5EAB9483FC7}"/>
              </a:ext>
            </a:extLst>
          </p:cNvPr>
          <p:cNvSpPr txBox="1"/>
          <p:nvPr/>
        </p:nvSpPr>
        <p:spPr>
          <a:xfrm>
            <a:off x="9374707" y="6330835"/>
            <a:ext cx="3920012"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T2</a:t>
            </a:r>
            <a:r>
              <a:rPr lang="en-US" sz="2000" dirty="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 Generator Network</a:t>
            </a:r>
            <a:endParaRPr lang="en-US" sz="2000" dirty="0">
              <a:latin typeface="Times New Roman" panose="02020603050405020304" pitchFamily="18" charset="0"/>
              <a:cs typeface="Times New Roman" panose="02020603050405020304" pitchFamily="18" charset="0"/>
            </a:endParaRPr>
          </a:p>
        </p:txBody>
      </p:sp>
      <p:sp>
        <p:nvSpPr>
          <p:cNvPr id="28" name="流程图: 数据 27">
            <a:extLst>
              <a:ext uri="{FF2B5EF4-FFF2-40B4-BE49-F238E27FC236}">
                <a16:creationId xmlns:a16="http://schemas.microsoft.com/office/drawing/2014/main" id="{C017EE1C-522D-4AE2-9FA9-CCA65B378B1F}"/>
              </a:ext>
            </a:extLst>
          </p:cNvPr>
          <p:cNvSpPr/>
          <p:nvPr/>
        </p:nvSpPr>
        <p:spPr>
          <a:xfrm rot="5400000">
            <a:off x="8216302" y="2273908"/>
            <a:ext cx="2240611" cy="980763"/>
          </a:xfrm>
          <a:prstGeom prst="flowChartInputOutput">
            <a:avLst/>
          </a:prstGeom>
          <a:gradFill flip="none" rotWithShape="1">
            <a:gsLst>
              <a:gs pos="0">
                <a:srgbClr val="CB00F6">
                  <a:shade val="30000"/>
                  <a:satMod val="115000"/>
                </a:srgbClr>
              </a:gs>
              <a:gs pos="50000">
                <a:srgbClr val="CB00F6">
                  <a:shade val="67500"/>
                  <a:satMod val="115000"/>
                </a:srgbClr>
              </a:gs>
              <a:gs pos="100000">
                <a:srgbClr val="CB00F6">
                  <a:shade val="100000"/>
                  <a:satMod val="115000"/>
                </a:srgbClr>
              </a:gs>
            </a:gsLst>
            <a:lin ang="162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流程图: 数据 29">
            <a:extLst>
              <a:ext uri="{FF2B5EF4-FFF2-40B4-BE49-F238E27FC236}">
                <a16:creationId xmlns:a16="http://schemas.microsoft.com/office/drawing/2014/main" id="{9CE2DDD2-AAB1-479E-99B4-DDA24D7A8F92}"/>
              </a:ext>
            </a:extLst>
          </p:cNvPr>
          <p:cNvSpPr/>
          <p:nvPr/>
        </p:nvSpPr>
        <p:spPr>
          <a:xfrm rot="5400000">
            <a:off x="8175967" y="2488287"/>
            <a:ext cx="1506130" cy="697776"/>
          </a:xfrm>
          <a:prstGeom prst="flowChartInputOutput">
            <a:avLst/>
          </a:prstGeom>
          <a:gradFill flip="none" rotWithShape="1">
            <a:gsLst>
              <a:gs pos="0">
                <a:srgbClr val="990099">
                  <a:shade val="30000"/>
                  <a:satMod val="115000"/>
                </a:srgbClr>
              </a:gs>
              <a:gs pos="50000">
                <a:srgbClr val="990099">
                  <a:shade val="67500"/>
                  <a:satMod val="115000"/>
                </a:srgbClr>
              </a:gs>
              <a:gs pos="100000">
                <a:srgbClr val="9900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流程图: 数据 42">
            <a:extLst>
              <a:ext uri="{FF2B5EF4-FFF2-40B4-BE49-F238E27FC236}">
                <a16:creationId xmlns:a16="http://schemas.microsoft.com/office/drawing/2014/main" id="{D8FB8500-34AE-40AD-97A7-C5210CD2CE46}"/>
              </a:ext>
            </a:extLst>
          </p:cNvPr>
          <p:cNvSpPr/>
          <p:nvPr/>
        </p:nvSpPr>
        <p:spPr>
          <a:xfrm rot="5400000">
            <a:off x="8485399" y="2751859"/>
            <a:ext cx="661264" cy="275567"/>
          </a:xfrm>
          <a:prstGeom prst="flowChartInputOutpu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44" name="流程图: 数据 43">
            <a:extLst>
              <a:ext uri="{FF2B5EF4-FFF2-40B4-BE49-F238E27FC236}">
                <a16:creationId xmlns:a16="http://schemas.microsoft.com/office/drawing/2014/main" id="{E7C5DF3B-AF45-4DC3-B2C9-F9A7EFD1C231}"/>
              </a:ext>
            </a:extLst>
          </p:cNvPr>
          <p:cNvSpPr/>
          <p:nvPr/>
        </p:nvSpPr>
        <p:spPr>
          <a:xfrm rot="5400000">
            <a:off x="7621076" y="2463194"/>
            <a:ext cx="1607418" cy="646674"/>
          </a:xfrm>
          <a:prstGeom prst="flowChartInputOutput">
            <a:avLst/>
          </a:prstGeom>
          <a:gradFill flip="none" rotWithShape="1">
            <a:gsLst>
              <a:gs pos="0">
                <a:srgbClr val="979393">
                  <a:shade val="30000"/>
                  <a:satMod val="115000"/>
                </a:srgbClr>
              </a:gs>
              <a:gs pos="50000">
                <a:srgbClr val="979393">
                  <a:shade val="67500"/>
                  <a:satMod val="115000"/>
                </a:srgbClr>
              </a:gs>
              <a:gs pos="100000">
                <a:srgbClr val="979393">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流程图: 数据 44">
            <a:extLst>
              <a:ext uri="{FF2B5EF4-FFF2-40B4-BE49-F238E27FC236}">
                <a16:creationId xmlns:a16="http://schemas.microsoft.com/office/drawing/2014/main" id="{46C3D64F-1853-4E0D-BBFC-137C7F174EB4}"/>
              </a:ext>
            </a:extLst>
          </p:cNvPr>
          <p:cNvSpPr/>
          <p:nvPr/>
        </p:nvSpPr>
        <p:spPr>
          <a:xfrm rot="5400000">
            <a:off x="6933172" y="2310382"/>
            <a:ext cx="2159734" cy="823496"/>
          </a:xfrm>
          <a:prstGeom prst="flowChartInputOutpu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path path="circle">
              <a:fillToRect t="100000" r="100000"/>
            </a:path>
            <a:tileRect l="-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片包含 游戏机&#10;&#10;描述已自动生成">
            <a:extLst>
              <a:ext uri="{FF2B5EF4-FFF2-40B4-BE49-F238E27FC236}">
                <a16:creationId xmlns:a16="http://schemas.microsoft.com/office/drawing/2014/main" id="{8AF8A852-7D9A-45F2-9BB5-2E88C1098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600" y="1749589"/>
            <a:ext cx="1868103" cy="1868103"/>
          </a:xfrm>
          <a:prstGeom prst="rect">
            <a:avLst/>
          </a:prstGeom>
        </p:spPr>
      </p:pic>
      <p:pic>
        <p:nvPicPr>
          <p:cNvPr id="9" name="图片 8" descr="图片包含 香蕉, 狗, 游戏机, 挂&#10;&#10;描述已自动生成">
            <a:extLst>
              <a:ext uri="{FF2B5EF4-FFF2-40B4-BE49-F238E27FC236}">
                <a16:creationId xmlns:a16="http://schemas.microsoft.com/office/drawing/2014/main" id="{32B1071C-4723-453F-91A0-C3AE43BC8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957" y="4344479"/>
            <a:ext cx="1868103" cy="1868103"/>
          </a:xfrm>
          <a:prstGeom prst="rect">
            <a:avLst/>
          </a:prstGeom>
        </p:spPr>
      </p:pic>
      <p:sp>
        <p:nvSpPr>
          <p:cNvPr id="50" name="箭头: 右 49">
            <a:extLst>
              <a:ext uri="{FF2B5EF4-FFF2-40B4-BE49-F238E27FC236}">
                <a16:creationId xmlns:a16="http://schemas.microsoft.com/office/drawing/2014/main" id="{642BA88F-6431-4D76-95B0-98ED944FB094}"/>
              </a:ext>
            </a:extLst>
          </p:cNvPr>
          <p:cNvSpPr/>
          <p:nvPr/>
        </p:nvSpPr>
        <p:spPr>
          <a:xfrm>
            <a:off x="9916079" y="2517105"/>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51" name="箭头: 右 50">
            <a:extLst>
              <a:ext uri="{FF2B5EF4-FFF2-40B4-BE49-F238E27FC236}">
                <a16:creationId xmlns:a16="http://schemas.microsoft.com/office/drawing/2014/main" id="{44ACB0EE-8622-4997-98D5-64ED30282668}"/>
              </a:ext>
            </a:extLst>
          </p:cNvPr>
          <p:cNvSpPr/>
          <p:nvPr/>
        </p:nvSpPr>
        <p:spPr>
          <a:xfrm>
            <a:off x="12470901" y="2517105"/>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54" name="箭头: 右 53">
            <a:extLst>
              <a:ext uri="{FF2B5EF4-FFF2-40B4-BE49-F238E27FC236}">
                <a16:creationId xmlns:a16="http://schemas.microsoft.com/office/drawing/2014/main" id="{DDBCEF39-F4B4-4B4D-A703-B0370F6F48A0}"/>
              </a:ext>
            </a:extLst>
          </p:cNvPr>
          <p:cNvSpPr/>
          <p:nvPr/>
        </p:nvSpPr>
        <p:spPr>
          <a:xfrm>
            <a:off x="9587439" y="5011296"/>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55" name="箭头: 右 54">
            <a:extLst>
              <a:ext uri="{FF2B5EF4-FFF2-40B4-BE49-F238E27FC236}">
                <a16:creationId xmlns:a16="http://schemas.microsoft.com/office/drawing/2014/main" id="{03ABEB60-57B1-42C8-AE7B-D07F02F9EC3F}"/>
              </a:ext>
            </a:extLst>
          </p:cNvPr>
          <p:cNvSpPr/>
          <p:nvPr/>
        </p:nvSpPr>
        <p:spPr>
          <a:xfrm>
            <a:off x="12480649" y="5011296"/>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56" name="箭头: 右 55">
            <a:extLst>
              <a:ext uri="{FF2B5EF4-FFF2-40B4-BE49-F238E27FC236}">
                <a16:creationId xmlns:a16="http://schemas.microsoft.com/office/drawing/2014/main" id="{3FA428D4-F2F5-4B4D-82F6-6CA3B5CC6996}"/>
              </a:ext>
            </a:extLst>
          </p:cNvPr>
          <p:cNvSpPr/>
          <p:nvPr/>
        </p:nvSpPr>
        <p:spPr>
          <a:xfrm>
            <a:off x="7101651" y="4992228"/>
            <a:ext cx="468989" cy="40011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12E78877-65D6-4E2C-9481-DB736EF05703}"/>
              </a:ext>
            </a:extLst>
          </p:cNvPr>
          <p:cNvSpPr txBox="1"/>
          <p:nvPr/>
        </p:nvSpPr>
        <p:spPr>
          <a:xfrm>
            <a:off x="13267083" y="3801997"/>
            <a:ext cx="171026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Tactile Output</a:t>
            </a:r>
          </a:p>
        </p:txBody>
      </p:sp>
      <p:sp>
        <p:nvSpPr>
          <p:cNvPr id="58" name="文本框 57">
            <a:extLst>
              <a:ext uri="{FF2B5EF4-FFF2-40B4-BE49-F238E27FC236}">
                <a16:creationId xmlns:a16="http://schemas.microsoft.com/office/drawing/2014/main" id="{B3E06E9A-2DEC-487A-8158-925F57874F45}"/>
              </a:ext>
            </a:extLst>
          </p:cNvPr>
          <p:cNvSpPr txBox="1"/>
          <p:nvPr/>
        </p:nvSpPr>
        <p:spPr>
          <a:xfrm>
            <a:off x="7285877" y="6335073"/>
            <a:ext cx="2566627"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Tactile Spectrogram</a:t>
            </a:r>
          </a:p>
        </p:txBody>
      </p:sp>
      <p:pic>
        <p:nvPicPr>
          <p:cNvPr id="3" name="图片 2" descr="蓝色的窗帘&#10;&#10;低可信度描述已自动生成">
            <a:extLst>
              <a:ext uri="{FF2B5EF4-FFF2-40B4-BE49-F238E27FC236}">
                <a16:creationId xmlns:a16="http://schemas.microsoft.com/office/drawing/2014/main" id="{E9DFD637-6D18-4FF0-B935-CDEE915CD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658" y="4288444"/>
            <a:ext cx="1856960" cy="1856960"/>
          </a:xfrm>
          <a:prstGeom prst="rect">
            <a:avLst/>
          </a:prstGeom>
        </p:spPr>
      </p:pic>
      <p:pic>
        <p:nvPicPr>
          <p:cNvPr id="11" name="图片 10" descr="图表, 折线图&#10;&#10;描述已自动生成">
            <a:extLst>
              <a:ext uri="{FF2B5EF4-FFF2-40B4-BE49-F238E27FC236}">
                <a16:creationId xmlns:a16="http://schemas.microsoft.com/office/drawing/2014/main" id="{E49B9A78-C02E-4C8D-BCA2-7A64523130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964" y="4277300"/>
            <a:ext cx="1909251" cy="1868103"/>
          </a:xfrm>
          <a:prstGeom prst="rect">
            <a:avLst/>
          </a:prstGeom>
        </p:spPr>
      </p:pic>
      <p:pic>
        <p:nvPicPr>
          <p:cNvPr id="13" name="图片 12" descr="水里有窗帘&#10;&#10;描述已自动生成">
            <a:extLst>
              <a:ext uri="{FF2B5EF4-FFF2-40B4-BE49-F238E27FC236}">
                <a16:creationId xmlns:a16="http://schemas.microsoft.com/office/drawing/2014/main" id="{7077984B-6469-46D5-90B3-C3752E1FE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2136" y="1744678"/>
            <a:ext cx="1877924" cy="1877924"/>
          </a:xfrm>
          <a:prstGeom prst="rect">
            <a:avLst/>
          </a:prstGeom>
        </p:spPr>
      </p:pic>
      <p:pic>
        <p:nvPicPr>
          <p:cNvPr id="17" name="图片 16" descr="图表&#10;&#10;描述已自动生成">
            <a:extLst>
              <a:ext uri="{FF2B5EF4-FFF2-40B4-BE49-F238E27FC236}">
                <a16:creationId xmlns:a16="http://schemas.microsoft.com/office/drawing/2014/main" id="{943A9211-E261-429D-B88E-595B97A37C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89142" y="1744678"/>
            <a:ext cx="1910870" cy="1877924"/>
          </a:xfrm>
          <a:prstGeom prst="rect">
            <a:avLst/>
          </a:prstGeom>
        </p:spPr>
      </p:pic>
    </p:spTree>
    <p:extLst>
      <p:ext uri="{BB962C8B-B14F-4D97-AF65-F5344CB8AC3E}">
        <p14:creationId xmlns:p14="http://schemas.microsoft.com/office/powerpoint/2010/main" val="62950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3C02E-B9DA-467C-85E5-8BA5B0BE0DFD}"/>
              </a:ext>
            </a:extLst>
          </p:cNvPr>
          <p:cNvSpPr>
            <a:spLocks noGrp="1"/>
          </p:cNvSpPr>
          <p:nvPr>
            <p:ph type="title"/>
          </p:nvPr>
        </p:nvSpPr>
        <p:spPr/>
        <p:txBody>
          <a:bodyPr/>
          <a:lstStyle/>
          <a:p>
            <a:endParaRPr lang="en-US" dirty="0"/>
          </a:p>
        </p:txBody>
      </p:sp>
      <p:sp>
        <p:nvSpPr>
          <p:cNvPr id="4" name="立方体 3">
            <a:extLst>
              <a:ext uri="{FF2B5EF4-FFF2-40B4-BE49-F238E27FC236}">
                <a16:creationId xmlns:a16="http://schemas.microsoft.com/office/drawing/2014/main" id="{93BF7628-145B-4922-BF54-6CF9E1B132F4}"/>
              </a:ext>
            </a:extLst>
          </p:cNvPr>
          <p:cNvSpPr/>
          <p:nvPr/>
        </p:nvSpPr>
        <p:spPr>
          <a:xfrm>
            <a:off x="9638141" y="6007764"/>
            <a:ext cx="501834" cy="1177384"/>
          </a:xfrm>
          <a:prstGeom prst="cube">
            <a:avLst>
              <a:gd name="adj" fmla="val 8594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立方体 4">
            <a:extLst>
              <a:ext uri="{FF2B5EF4-FFF2-40B4-BE49-F238E27FC236}">
                <a16:creationId xmlns:a16="http://schemas.microsoft.com/office/drawing/2014/main" id="{CC720661-F38C-4232-98A0-61B7D23A0C00}"/>
              </a:ext>
            </a:extLst>
          </p:cNvPr>
          <p:cNvSpPr/>
          <p:nvPr/>
        </p:nvSpPr>
        <p:spPr>
          <a:xfrm>
            <a:off x="6018307" y="1198424"/>
            <a:ext cx="1405878" cy="3850949"/>
          </a:xfrm>
          <a:prstGeom prst="cube">
            <a:avLst>
              <a:gd name="adj" fmla="val 92030"/>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 name="立方体 5">
            <a:extLst>
              <a:ext uri="{FF2B5EF4-FFF2-40B4-BE49-F238E27FC236}">
                <a16:creationId xmlns:a16="http://schemas.microsoft.com/office/drawing/2014/main" id="{D1EEE5B9-D096-4DAF-8A61-EB7BC5912B77}"/>
              </a:ext>
            </a:extLst>
          </p:cNvPr>
          <p:cNvSpPr/>
          <p:nvPr/>
        </p:nvSpPr>
        <p:spPr>
          <a:xfrm>
            <a:off x="6277100" y="1737358"/>
            <a:ext cx="1175279" cy="3016605"/>
          </a:xfrm>
          <a:prstGeom prst="cube">
            <a:avLst>
              <a:gd name="adj" fmla="val 7921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7" name="立方体 6">
            <a:extLst>
              <a:ext uri="{FF2B5EF4-FFF2-40B4-BE49-F238E27FC236}">
                <a16:creationId xmlns:a16="http://schemas.microsoft.com/office/drawing/2014/main" id="{03FC4C8B-8E7A-42CC-A469-E757C71AE86D}"/>
              </a:ext>
            </a:extLst>
          </p:cNvPr>
          <p:cNvSpPr/>
          <p:nvPr/>
        </p:nvSpPr>
        <p:spPr>
          <a:xfrm>
            <a:off x="6700082" y="2138768"/>
            <a:ext cx="970496" cy="2213782"/>
          </a:xfrm>
          <a:prstGeom prst="cube">
            <a:avLst>
              <a:gd name="adj" fmla="val 6069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8" name="立方体 7">
            <a:extLst>
              <a:ext uri="{FF2B5EF4-FFF2-40B4-BE49-F238E27FC236}">
                <a16:creationId xmlns:a16="http://schemas.microsoft.com/office/drawing/2014/main" id="{F72C8826-667B-4676-990C-D279D3290F48}"/>
              </a:ext>
            </a:extLst>
          </p:cNvPr>
          <p:cNvSpPr/>
          <p:nvPr/>
        </p:nvSpPr>
        <p:spPr>
          <a:xfrm>
            <a:off x="7183461" y="2520945"/>
            <a:ext cx="867779" cy="1449428"/>
          </a:xfrm>
          <a:prstGeom prst="cube">
            <a:avLst>
              <a:gd name="adj" fmla="val 51476"/>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9" name="立方体 8">
            <a:extLst>
              <a:ext uri="{FF2B5EF4-FFF2-40B4-BE49-F238E27FC236}">
                <a16:creationId xmlns:a16="http://schemas.microsoft.com/office/drawing/2014/main" id="{8F747662-1127-451B-B7CA-D5AB6B1A45D3}"/>
              </a:ext>
            </a:extLst>
          </p:cNvPr>
          <p:cNvSpPr/>
          <p:nvPr/>
        </p:nvSpPr>
        <p:spPr>
          <a:xfrm>
            <a:off x="7744068" y="2878717"/>
            <a:ext cx="642187" cy="1000681"/>
          </a:xfrm>
          <a:prstGeom prst="cube">
            <a:avLst>
              <a:gd name="adj" fmla="val 43439"/>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0" name="立方体 9">
            <a:extLst>
              <a:ext uri="{FF2B5EF4-FFF2-40B4-BE49-F238E27FC236}">
                <a16:creationId xmlns:a16="http://schemas.microsoft.com/office/drawing/2014/main" id="{993596DE-387C-4A53-A5E1-009E4FF319BF}"/>
              </a:ext>
            </a:extLst>
          </p:cNvPr>
          <p:cNvSpPr/>
          <p:nvPr/>
        </p:nvSpPr>
        <p:spPr>
          <a:xfrm>
            <a:off x="8110831" y="3034181"/>
            <a:ext cx="582186" cy="710910"/>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 name="立方体 10">
            <a:extLst>
              <a:ext uri="{FF2B5EF4-FFF2-40B4-BE49-F238E27FC236}">
                <a16:creationId xmlns:a16="http://schemas.microsoft.com/office/drawing/2014/main" id="{A43D0712-C1EA-4916-9641-45E307975580}"/>
              </a:ext>
            </a:extLst>
          </p:cNvPr>
          <p:cNvSpPr/>
          <p:nvPr/>
        </p:nvSpPr>
        <p:spPr>
          <a:xfrm>
            <a:off x="8515928" y="3168991"/>
            <a:ext cx="393903" cy="521278"/>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 name="立方体 11">
            <a:extLst>
              <a:ext uri="{FF2B5EF4-FFF2-40B4-BE49-F238E27FC236}">
                <a16:creationId xmlns:a16="http://schemas.microsoft.com/office/drawing/2014/main" id="{15CDC000-1E2E-4F93-B094-68501E8964EC}"/>
              </a:ext>
            </a:extLst>
          </p:cNvPr>
          <p:cNvSpPr/>
          <p:nvPr/>
        </p:nvSpPr>
        <p:spPr>
          <a:xfrm>
            <a:off x="9005573" y="3306108"/>
            <a:ext cx="562452" cy="284747"/>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立方体 12">
            <a:extLst>
              <a:ext uri="{FF2B5EF4-FFF2-40B4-BE49-F238E27FC236}">
                <a16:creationId xmlns:a16="http://schemas.microsoft.com/office/drawing/2014/main" id="{4AF88C2F-054C-42C0-B226-D4F591017675}"/>
              </a:ext>
            </a:extLst>
          </p:cNvPr>
          <p:cNvSpPr/>
          <p:nvPr/>
        </p:nvSpPr>
        <p:spPr>
          <a:xfrm>
            <a:off x="9434318" y="3306107"/>
            <a:ext cx="562452" cy="284747"/>
          </a:xfrm>
          <a:prstGeom prst="cube">
            <a:avLst>
              <a:gd name="adj" fmla="val 40177"/>
            </a:avLst>
          </a:prstGeom>
          <a:solidFill>
            <a:schemeClr val="accent4">
              <a:lumMod val="20000"/>
              <a:lumOff val="8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立方体 13">
            <a:extLst>
              <a:ext uri="{FF2B5EF4-FFF2-40B4-BE49-F238E27FC236}">
                <a16:creationId xmlns:a16="http://schemas.microsoft.com/office/drawing/2014/main" id="{538EA32E-AD54-4C41-AE38-AFC6D47F1639}"/>
              </a:ext>
            </a:extLst>
          </p:cNvPr>
          <p:cNvSpPr/>
          <p:nvPr/>
        </p:nvSpPr>
        <p:spPr>
          <a:xfrm>
            <a:off x="10065979" y="3168991"/>
            <a:ext cx="393903" cy="521278"/>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立方体 14">
            <a:extLst>
              <a:ext uri="{FF2B5EF4-FFF2-40B4-BE49-F238E27FC236}">
                <a16:creationId xmlns:a16="http://schemas.microsoft.com/office/drawing/2014/main" id="{0D09D339-D8E3-422E-A880-80F18B04059E}"/>
              </a:ext>
            </a:extLst>
          </p:cNvPr>
          <p:cNvSpPr/>
          <p:nvPr/>
        </p:nvSpPr>
        <p:spPr>
          <a:xfrm>
            <a:off x="10262929" y="3093024"/>
            <a:ext cx="582186" cy="710910"/>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立方体 15">
            <a:extLst>
              <a:ext uri="{FF2B5EF4-FFF2-40B4-BE49-F238E27FC236}">
                <a16:creationId xmlns:a16="http://schemas.microsoft.com/office/drawing/2014/main" id="{0F25B9BA-097C-4E20-A7FA-41B4B3FB2CCF}"/>
              </a:ext>
            </a:extLst>
          </p:cNvPr>
          <p:cNvSpPr/>
          <p:nvPr/>
        </p:nvSpPr>
        <p:spPr>
          <a:xfrm>
            <a:off x="10625955" y="2889296"/>
            <a:ext cx="642187" cy="1000681"/>
          </a:xfrm>
          <a:prstGeom prst="cube">
            <a:avLst>
              <a:gd name="adj" fmla="val 43439"/>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立方体 16">
            <a:extLst>
              <a:ext uri="{FF2B5EF4-FFF2-40B4-BE49-F238E27FC236}">
                <a16:creationId xmlns:a16="http://schemas.microsoft.com/office/drawing/2014/main" id="{ABC08F68-DD6A-4AA8-B574-895A6D4AFF2F}"/>
              </a:ext>
            </a:extLst>
          </p:cNvPr>
          <p:cNvSpPr/>
          <p:nvPr/>
        </p:nvSpPr>
        <p:spPr>
          <a:xfrm>
            <a:off x="10960970" y="2520945"/>
            <a:ext cx="867779" cy="1449428"/>
          </a:xfrm>
          <a:prstGeom prst="cube">
            <a:avLst>
              <a:gd name="adj" fmla="val 51476"/>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立方体 17">
            <a:extLst>
              <a:ext uri="{FF2B5EF4-FFF2-40B4-BE49-F238E27FC236}">
                <a16:creationId xmlns:a16="http://schemas.microsoft.com/office/drawing/2014/main" id="{2BA4E1CD-D0E1-46D4-84C7-223D6AEB3989}"/>
              </a:ext>
            </a:extLst>
          </p:cNvPr>
          <p:cNvSpPr/>
          <p:nvPr/>
        </p:nvSpPr>
        <p:spPr>
          <a:xfrm>
            <a:off x="11208140" y="2141697"/>
            <a:ext cx="970496" cy="2213782"/>
          </a:xfrm>
          <a:prstGeom prst="cube">
            <a:avLst>
              <a:gd name="adj" fmla="val 60698"/>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立方体 18">
            <a:extLst>
              <a:ext uri="{FF2B5EF4-FFF2-40B4-BE49-F238E27FC236}">
                <a16:creationId xmlns:a16="http://schemas.microsoft.com/office/drawing/2014/main" id="{3E0338EC-AFF4-4A53-881B-C982421A3100}"/>
              </a:ext>
            </a:extLst>
          </p:cNvPr>
          <p:cNvSpPr/>
          <p:nvPr/>
        </p:nvSpPr>
        <p:spPr>
          <a:xfrm>
            <a:off x="11389439" y="1737358"/>
            <a:ext cx="1175279" cy="3016605"/>
          </a:xfrm>
          <a:prstGeom prst="cube">
            <a:avLst>
              <a:gd name="adj" fmla="val 79218"/>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立方体 19">
            <a:extLst>
              <a:ext uri="{FF2B5EF4-FFF2-40B4-BE49-F238E27FC236}">
                <a16:creationId xmlns:a16="http://schemas.microsoft.com/office/drawing/2014/main" id="{8BC248D3-809F-4F9C-B92F-3817A44CF5B0}"/>
              </a:ext>
            </a:extLst>
          </p:cNvPr>
          <p:cNvSpPr/>
          <p:nvPr/>
        </p:nvSpPr>
        <p:spPr>
          <a:xfrm>
            <a:off x="11629191" y="1203913"/>
            <a:ext cx="1405878" cy="3850949"/>
          </a:xfrm>
          <a:prstGeom prst="cube">
            <a:avLst>
              <a:gd name="adj" fmla="val 92030"/>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连接符 20">
            <a:extLst>
              <a:ext uri="{FF2B5EF4-FFF2-40B4-BE49-F238E27FC236}">
                <a16:creationId xmlns:a16="http://schemas.microsoft.com/office/drawing/2014/main" id="{C51C52CC-96E3-48A8-9F11-EBC0A327A02B}"/>
              </a:ext>
            </a:extLst>
          </p:cNvPr>
          <p:cNvCxnSpPr>
            <a:cxnSpLocks/>
          </p:cNvCxnSpPr>
          <p:nvPr/>
        </p:nvCxnSpPr>
        <p:spPr>
          <a:xfrm flipV="1">
            <a:off x="8430606" y="2932526"/>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34CFA83-A973-499B-B19E-1D99725F8D37}"/>
              </a:ext>
            </a:extLst>
          </p:cNvPr>
          <p:cNvCxnSpPr>
            <a:cxnSpLocks/>
          </p:cNvCxnSpPr>
          <p:nvPr/>
        </p:nvCxnSpPr>
        <p:spPr>
          <a:xfrm>
            <a:off x="8430606" y="2945224"/>
            <a:ext cx="212138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39755E9-15DC-4E35-9184-0C755AE1B4A9}"/>
              </a:ext>
            </a:extLst>
          </p:cNvPr>
          <p:cNvCxnSpPr>
            <a:cxnSpLocks/>
          </p:cNvCxnSpPr>
          <p:nvPr/>
        </p:nvCxnSpPr>
        <p:spPr>
          <a:xfrm flipV="1">
            <a:off x="10551986" y="2932526"/>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239044D-B82C-4411-8A24-C5BCD1A8A3E9}"/>
              </a:ext>
            </a:extLst>
          </p:cNvPr>
          <p:cNvCxnSpPr>
            <a:cxnSpLocks/>
          </p:cNvCxnSpPr>
          <p:nvPr/>
        </p:nvCxnSpPr>
        <p:spPr>
          <a:xfrm flipV="1">
            <a:off x="8113028" y="2776352"/>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5C5C0B-B322-44DE-9083-8C71FD227C59}"/>
              </a:ext>
            </a:extLst>
          </p:cNvPr>
          <p:cNvCxnSpPr>
            <a:cxnSpLocks/>
          </p:cNvCxnSpPr>
          <p:nvPr/>
        </p:nvCxnSpPr>
        <p:spPr>
          <a:xfrm flipV="1">
            <a:off x="10885939" y="2776351"/>
            <a:ext cx="0" cy="26911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BF5DD99-4095-4984-90D3-3972D07FDC72}"/>
              </a:ext>
            </a:extLst>
          </p:cNvPr>
          <p:cNvCxnSpPr>
            <a:cxnSpLocks/>
          </p:cNvCxnSpPr>
          <p:nvPr/>
        </p:nvCxnSpPr>
        <p:spPr>
          <a:xfrm>
            <a:off x="8110831" y="2789050"/>
            <a:ext cx="277510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A5341CD-80DE-4E12-897C-7CD8B5D63B90}"/>
              </a:ext>
            </a:extLst>
          </p:cNvPr>
          <p:cNvCxnSpPr>
            <a:cxnSpLocks/>
          </p:cNvCxnSpPr>
          <p:nvPr/>
        </p:nvCxnSpPr>
        <p:spPr>
          <a:xfrm>
            <a:off x="7568978" y="2470976"/>
            <a:ext cx="36391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3199BA7-A147-4544-8FF5-5F836A7609F4}"/>
              </a:ext>
            </a:extLst>
          </p:cNvPr>
          <p:cNvCxnSpPr>
            <a:cxnSpLocks/>
          </p:cNvCxnSpPr>
          <p:nvPr/>
        </p:nvCxnSpPr>
        <p:spPr>
          <a:xfrm flipV="1">
            <a:off x="7568978" y="2458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868A69E-632C-4B3C-B4E1-379B8B80ABB5}"/>
              </a:ext>
            </a:extLst>
          </p:cNvPr>
          <p:cNvCxnSpPr>
            <a:cxnSpLocks/>
          </p:cNvCxnSpPr>
          <p:nvPr/>
        </p:nvCxnSpPr>
        <p:spPr>
          <a:xfrm flipV="1">
            <a:off x="11208140" y="2458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9160CBF-D002-4782-813E-C69584606B29}"/>
              </a:ext>
            </a:extLst>
          </p:cNvPr>
          <p:cNvCxnSpPr>
            <a:cxnSpLocks/>
          </p:cNvCxnSpPr>
          <p:nvPr/>
        </p:nvCxnSpPr>
        <p:spPr>
          <a:xfrm flipV="1">
            <a:off x="7187630" y="2104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3500D3D-CA0F-4DE4-A805-353E513BB702}"/>
              </a:ext>
            </a:extLst>
          </p:cNvPr>
          <p:cNvCxnSpPr>
            <a:cxnSpLocks/>
          </p:cNvCxnSpPr>
          <p:nvPr/>
        </p:nvCxnSpPr>
        <p:spPr>
          <a:xfrm>
            <a:off x="7183460" y="2117600"/>
            <a:ext cx="437297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7107FDE-CECB-41F7-92E3-7EC4FD805A3A}"/>
              </a:ext>
            </a:extLst>
          </p:cNvPr>
          <p:cNvCxnSpPr>
            <a:cxnSpLocks/>
          </p:cNvCxnSpPr>
          <p:nvPr/>
        </p:nvCxnSpPr>
        <p:spPr>
          <a:xfrm flipV="1">
            <a:off x="11556430" y="2104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2D4AB6E-EB42-40BA-B386-ED2AA56E99B9}"/>
              </a:ext>
            </a:extLst>
          </p:cNvPr>
          <p:cNvCxnSpPr>
            <a:cxnSpLocks/>
          </p:cNvCxnSpPr>
          <p:nvPr/>
        </p:nvCxnSpPr>
        <p:spPr>
          <a:xfrm flipV="1">
            <a:off x="6933630" y="1820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8B07A3-4097-4762-B6CB-819786F1C5C5}"/>
              </a:ext>
            </a:extLst>
          </p:cNvPr>
          <p:cNvCxnSpPr>
            <a:cxnSpLocks/>
          </p:cNvCxnSpPr>
          <p:nvPr/>
        </p:nvCxnSpPr>
        <p:spPr>
          <a:xfrm>
            <a:off x="6933631" y="1833393"/>
            <a:ext cx="504344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8FD6BC0-A7EA-4A21-A2DD-476E1F601EBC}"/>
              </a:ext>
            </a:extLst>
          </p:cNvPr>
          <p:cNvCxnSpPr>
            <a:cxnSpLocks/>
          </p:cNvCxnSpPr>
          <p:nvPr/>
        </p:nvCxnSpPr>
        <p:spPr>
          <a:xfrm flipV="1">
            <a:off x="11977077" y="1820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774FCF8-9AC3-427A-8AC3-7BB7C025F85F}"/>
              </a:ext>
            </a:extLst>
          </p:cNvPr>
          <p:cNvCxnSpPr>
            <a:cxnSpLocks/>
          </p:cNvCxnSpPr>
          <p:nvPr/>
        </p:nvCxnSpPr>
        <p:spPr>
          <a:xfrm flipV="1">
            <a:off x="6700082" y="1569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F4C7368-AB70-4EAD-AE0D-DAD67A482244}"/>
              </a:ext>
            </a:extLst>
          </p:cNvPr>
          <p:cNvCxnSpPr>
            <a:cxnSpLocks/>
          </p:cNvCxnSpPr>
          <p:nvPr/>
        </p:nvCxnSpPr>
        <p:spPr>
          <a:xfrm flipV="1">
            <a:off x="12332130" y="1569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1247BD2-3239-4E10-862B-ABCE868AD90A}"/>
              </a:ext>
            </a:extLst>
          </p:cNvPr>
          <p:cNvCxnSpPr>
            <a:cxnSpLocks/>
          </p:cNvCxnSpPr>
          <p:nvPr/>
        </p:nvCxnSpPr>
        <p:spPr>
          <a:xfrm>
            <a:off x="6700082" y="1572633"/>
            <a:ext cx="563204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C55D87A-61BC-4657-A6D0-F7A80FD8194C}"/>
              </a:ext>
            </a:extLst>
          </p:cNvPr>
          <p:cNvCxnSpPr>
            <a:cxnSpLocks/>
          </p:cNvCxnSpPr>
          <p:nvPr/>
        </p:nvCxnSpPr>
        <p:spPr>
          <a:xfrm>
            <a:off x="8714344" y="3187426"/>
            <a:ext cx="1532243" cy="21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等腰三角形 39">
            <a:extLst>
              <a:ext uri="{FF2B5EF4-FFF2-40B4-BE49-F238E27FC236}">
                <a16:creationId xmlns:a16="http://schemas.microsoft.com/office/drawing/2014/main" id="{C129DCAD-6CD4-43C7-A7E0-AA30FB4FB67F}"/>
              </a:ext>
            </a:extLst>
          </p:cNvPr>
          <p:cNvSpPr/>
          <p:nvPr/>
        </p:nvSpPr>
        <p:spPr>
          <a:xfrm rot="5400000">
            <a:off x="9431878" y="142801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等腰三角形 40">
            <a:extLst>
              <a:ext uri="{FF2B5EF4-FFF2-40B4-BE49-F238E27FC236}">
                <a16:creationId xmlns:a16="http://schemas.microsoft.com/office/drawing/2014/main" id="{767BB2F3-E7BD-4336-BF4E-880B4E9CF1EB}"/>
              </a:ext>
            </a:extLst>
          </p:cNvPr>
          <p:cNvSpPr/>
          <p:nvPr/>
        </p:nvSpPr>
        <p:spPr>
          <a:xfrm rot="5400000">
            <a:off x="9431877" y="168480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等腰三角形 41">
            <a:extLst>
              <a:ext uri="{FF2B5EF4-FFF2-40B4-BE49-F238E27FC236}">
                <a16:creationId xmlns:a16="http://schemas.microsoft.com/office/drawing/2014/main" id="{67A5A729-D1E8-44B3-B8A2-C9524705D9BF}"/>
              </a:ext>
            </a:extLst>
          </p:cNvPr>
          <p:cNvSpPr/>
          <p:nvPr/>
        </p:nvSpPr>
        <p:spPr>
          <a:xfrm rot="5400000">
            <a:off x="9422275" y="1957576"/>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等腰三角形 42">
            <a:extLst>
              <a:ext uri="{FF2B5EF4-FFF2-40B4-BE49-F238E27FC236}">
                <a16:creationId xmlns:a16="http://schemas.microsoft.com/office/drawing/2014/main" id="{352F257A-5209-4A03-B3D4-8FAB17800556}"/>
              </a:ext>
            </a:extLst>
          </p:cNvPr>
          <p:cNvSpPr/>
          <p:nvPr/>
        </p:nvSpPr>
        <p:spPr>
          <a:xfrm rot="5400000">
            <a:off x="9419438" y="231966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等腰三角形 43">
            <a:extLst>
              <a:ext uri="{FF2B5EF4-FFF2-40B4-BE49-F238E27FC236}">
                <a16:creationId xmlns:a16="http://schemas.microsoft.com/office/drawing/2014/main" id="{22FDD2C6-634F-4B98-8422-6CF3D838506D}"/>
              </a:ext>
            </a:extLst>
          </p:cNvPr>
          <p:cNvSpPr/>
          <p:nvPr/>
        </p:nvSpPr>
        <p:spPr>
          <a:xfrm rot="5400000">
            <a:off x="9417522" y="2628687"/>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等腰三角形 44">
            <a:extLst>
              <a:ext uri="{FF2B5EF4-FFF2-40B4-BE49-F238E27FC236}">
                <a16:creationId xmlns:a16="http://schemas.microsoft.com/office/drawing/2014/main" id="{86DB18BB-5FDB-41DE-A0B0-2180709B560E}"/>
              </a:ext>
            </a:extLst>
          </p:cNvPr>
          <p:cNvSpPr/>
          <p:nvPr/>
        </p:nvSpPr>
        <p:spPr>
          <a:xfrm rot="5400000">
            <a:off x="9413225" y="2790978"/>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等腰三角形 45">
            <a:extLst>
              <a:ext uri="{FF2B5EF4-FFF2-40B4-BE49-F238E27FC236}">
                <a16:creationId xmlns:a16="http://schemas.microsoft.com/office/drawing/2014/main" id="{BF1B04DC-70F9-4CD4-9DAE-BDC05E6A0543}"/>
              </a:ext>
            </a:extLst>
          </p:cNvPr>
          <p:cNvSpPr/>
          <p:nvPr/>
        </p:nvSpPr>
        <p:spPr>
          <a:xfrm rot="5400000">
            <a:off x="9393975" y="3043288"/>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图片 46" descr="图片包含 游戏机&#10;&#10;描述已自动生成">
            <a:extLst>
              <a:ext uri="{FF2B5EF4-FFF2-40B4-BE49-F238E27FC236}">
                <a16:creationId xmlns:a16="http://schemas.microsoft.com/office/drawing/2014/main" id="{382F1BDB-1EFB-42F1-A614-1759822EF6CD}"/>
              </a:ext>
            </a:extLst>
          </p:cNvPr>
          <p:cNvPicPr>
            <a:picLocks noChangeAspect="1"/>
          </p:cNvPicPr>
          <p:nvPr/>
        </p:nvPicPr>
        <p:blipFill rotWithShape="1">
          <a:blip r:embed="rId2">
            <a:extLst>
              <a:ext uri="{28A0092B-C50C-407E-A947-70E740481C1C}">
                <a14:useLocalDpi xmlns:a14="http://schemas.microsoft.com/office/drawing/2010/main" val="0"/>
              </a:ext>
            </a:extLst>
          </a:blip>
          <a:srcRect l="13541" t="17246" r="12847" b="13773"/>
          <a:stretch/>
        </p:blipFill>
        <p:spPr>
          <a:xfrm>
            <a:off x="3558342" y="1222393"/>
            <a:ext cx="1162304" cy="816902"/>
          </a:xfrm>
          <a:prstGeom prst="rect">
            <a:avLst/>
          </a:prstGeom>
        </p:spPr>
      </p:pic>
      <p:sp>
        <p:nvSpPr>
          <p:cNvPr id="48" name="立方体 47">
            <a:extLst>
              <a:ext uri="{FF2B5EF4-FFF2-40B4-BE49-F238E27FC236}">
                <a16:creationId xmlns:a16="http://schemas.microsoft.com/office/drawing/2014/main" id="{BC49BAB8-EEDA-4F2F-BF17-A9EA453011A6}"/>
              </a:ext>
            </a:extLst>
          </p:cNvPr>
          <p:cNvSpPr/>
          <p:nvPr/>
        </p:nvSpPr>
        <p:spPr>
          <a:xfrm>
            <a:off x="3495580" y="1958431"/>
            <a:ext cx="1505706" cy="3465663"/>
          </a:xfrm>
          <a:prstGeom prst="cube">
            <a:avLst>
              <a:gd name="adj" fmla="val 99277"/>
            </a:avLst>
          </a:prstGeom>
          <a:blipFill dpi="0" rotWithShape="1">
            <a:blip r:embed="rId3">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立方体 48">
            <a:extLst>
              <a:ext uri="{FF2B5EF4-FFF2-40B4-BE49-F238E27FC236}">
                <a16:creationId xmlns:a16="http://schemas.microsoft.com/office/drawing/2014/main" id="{7ED78A46-7DAA-4D0E-9A4D-865CE648D2AE}"/>
              </a:ext>
            </a:extLst>
          </p:cNvPr>
          <p:cNvSpPr/>
          <p:nvPr/>
        </p:nvSpPr>
        <p:spPr>
          <a:xfrm rot="16200000">
            <a:off x="5279072" y="5442600"/>
            <a:ext cx="841659" cy="1487353"/>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文本框 49">
            <a:extLst>
              <a:ext uri="{FF2B5EF4-FFF2-40B4-BE49-F238E27FC236}">
                <a16:creationId xmlns:a16="http://schemas.microsoft.com/office/drawing/2014/main" id="{C44D1F8D-4BF3-42AB-A03C-31339580EC3E}"/>
              </a:ext>
            </a:extLst>
          </p:cNvPr>
          <p:cNvSpPr txBox="1"/>
          <p:nvPr/>
        </p:nvSpPr>
        <p:spPr>
          <a:xfrm>
            <a:off x="4459491" y="6638220"/>
            <a:ext cx="1617940" cy="400110"/>
          </a:xfrm>
          <a:prstGeom prst="rect">
            <a:avLst/>
          </a:prstGeom>
          <a:noFill/>
        </p:spPr>
        <p:txBody>
          <a:bodyPr wrap="square" rtlCol="0">
            <a:spAutoFit/>
          </a:bodyPr>
          <a:lstStyle/>
          <a:p>
            <a:r>
              <a:rPr lang="en-US" sz="2000" b="1" dirty="0"/>
              <a:t>ResNet-50</a:t>
            </a:r>
          </a:p>
        </p:txBody>
      </p:sp>
      <p:sp>
        <p:nvSpPr>
          <p:cNvPr id="51" name="文本框 50">
            <a:extLst>
              <a:ext uri="{FF2B5EF4-FFF2-40B4-BE49-F238E27FC236}">
                <a16:creationId xmlns:a16="http://schemas.microsoft.com/office/drawing/2014/main" id="{4596680B-31B3-4923-96B0-FD66D7377E38}"/>
              </a:ext>
            </a:extLst>
          </p:cNvPr>
          <p:cNvSpPr txBox="1"/>
          <p:nvPr/>
        </p:nvSpPr>
        <p:spPr>
          <a:xfrm>
            <a:off x="5268462" y="7372618"/>
            <a:ext cx="2049053" cy="898964"/>
          </a:xfrm>
          <a:prstGeom prst="rect">
            <a:avLst/>
          </a:prstGeom>
          <a:noFill/>
        </p:spPr>
        <p:txBody>
          <a:bodyPr wrap="square" rtlCol="0">
            <a:spAutoFit/>
          </a:bodyPr>
          <a:lstStyle/>
          <a:p>
            <a:r>
              <a:rPr lang="en-US" b="1" dirty="0"/>
              <a:t>Feature Vectors</a:t>
            </a:r>
          </a:p>
        </p:txBody>
      </p:sp>
      <p:sp>
        <p:nvSpPr>
          <p:cNvPr id="52" name="立方体 51">
            <a:extLst>
              <a:ext uri="{FF2B5EF4-FFF2-40B4-BE49-F238E27FC236}">
                <a16:creationId xmlns:a16="http://schemas.microsoft.com/office/drawing/2014/main" id="{118EEDE8-D8EC-472E-9873-7D3F76B71F2F}"/>
              </a:ext>
            </a:extLst>
          </p:cNvPr>
          <p:cNvSpPr/>
          <p:nvPr/>
        </p:nvSpPr>
        <p:spPr>
          <a:xfrm rot="16200000">
            <a:off x="5979284" y="6236789"/>
            <a:ext cx="196297" cy="2037308"/>
          </a:xfrm>
          <a:prstGeom prst="cube">
            <a:avLst>
              <a:gd name="adj" fmla="val 35709"/>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文本框 52">
            <a:extLst>
              <a:ext uri="{FF2B5EF4-FFF2-40B4-BE49-F238E27FC236}">
                <a16:creationId xmlns:a16="http://schemas.microsoft.com/office/drawing/2014/main" id="{927EE728-753F-4902-9837-6A67313B28D1}"/>
              </a:ext>
            </a:extLst>
          </p:cNvPr>
          <p:cNvSpPr txBox="1"/>
          <p:nvPr/>
        </p:nvSpPr>
        <p:spPr>
          <a:xfrm>
            <a:off x="5766281" y="6605036"/>
            <a:ext cx="615553" cy="952249"/>
          </a:xfrm>
          <a:prstGeom prst="rect">
            <a:avLst/>
          </a:prstGeom>
          <a:noFill/>
        </p:spPr>
        <p:txBody>
          <a:bodyPr vert="eaVert" wrap="square" rtlCol="0">
            <a:spAutoFit/>
          </a:bodyPr>
          <a:lstStyle/>
          <a:p>
            <a:r>
              <a:rPr lang="en-US" sz="2800" b="1" dirty="0">
                <a:solidFill>
                  <a:schemeClr val="tx2">
                    <a:lumMod val="75000"/>
                  </a:schemeClr>
                </a:solidFill>
              </a:rPr>
              <a:t>. . .</a:t>
            </a:r>
          </a:p>
        </p:txBody>
      </p:sp>
      <p:sp>
        <p:nvSpPr>
          <p:cNvPr id="54" name="立方体 53">
            <a:extLst>
              <a:ext uri="{FF2B5EF4-FFF2-40B4-BE49-F238E27FC236}">
                <a16:creationId xmlns:a16="http://schemas.microsoft.com/office/drawing/2014/main" id="{CB3AD473-4055-43DE-8434-FFD1825D3254}"/>
              </a:ext>
            </a:extLst>
          </p:cNvPr>
          <p:cNvSpPr/>
          <p:nvPr/>
        </p:nvSpPr>
        <p:spPr>
          <a:xfrm rot="16200000">
            <a:off x="5324530" y="4954960"/>
            <a:ext cx="841679" cy="1940899"/>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立方体 54">
            <a:extLst>
              <a:ext uri="{FF2B5EF4-FFF2-40B4-BE49-F238E27FC236}">
                <a16:creationId xmlns:a16="http://schemas.microsoft.com/office/drawing/2014/main" id="{4C136F33-1390-4A9A-862E-22C3BCDC2747}"/>
              </a:ext>
            </a:extLst>
          </p:cNvPr>
          <p:cNvSpPr/>
          <p:nvPr/>
        </p:nvSpPr>
        <p:spPr>
          <a:xfrm rot="16200000">
            <a:off x="5534050" y="4207826"/>
            <a:ext cx="798791" cy="2961225"/>
          </a:xfrm>
          <a:prstGeom prst="cube">
            <a:avLst>
              <a:gd name="adj" fmla="val 86225"/>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立方体 55">
            <a:extLst>
              <a:ext uri="{FF2B5EF4-FFF2-40B4-BE49-F238E27FC236}">
                <a16:creationId xmlns:a16="http://schemas.microsoft.com/office/drawing/2014/main" id="{26ACA31C-D178-45D1-B7D2-9E7B4518D0C0}"/>
              </a:ext>
            </a:extLst>
          </p:cNvPr>
          <p:cNvSpPr/>
          <p:nvPr/>
        </p:nvSpPr>
        <p:spPr>
          <a:xfrm>
            <a:off x="13378292" y="1199694"/>
            <a:ext cx="1505706" cy="3465663"/>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立方体 56">
            <a:extLst>
              <a:ext uri="{FF2B5EF4-FFF2-40B4-BE49-F238E27FC236}">
                <a16:creationId xmlns:a16="http://schemas.microsoft.com/office/drawing/2014/main" id="{D8D13D8F-AEA9-4D2C-9B88-97F148D25EA7}"/>
              </a:ext>
            </a:extLst>
          </p:cNvPr>
          <p:cNvSpPr/>
          <p:nvPr/>
        </p:nvSpPr>
        <p:spPr>
          <a:xfrm>
            <a:off x="9921313" y="5933970"/>
            <a:ext cx="913826" cy="1267910"/>
          </a:xfrm>
          <a:prstGeom prst="cube">
            <a:avLst>
              <a:gd name="adj" fmla="val 44805"/>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立方体 57">
            <a:extLst>
              <a:ext uri="{FF2B5EF4-FFF2-40B4-BE49-F238E27FC236}">
                <a16:creationId xmlns:a16="http://schemas.microsoft.com/office/drawing/2014/main" id="{D9FF9B27-B3CA-4AE2-AB44-664A652590CF}"/>
              </a:ext>
            </a:extLst>
          </p:cNvPr>
          <p:cNvSpPr/>
          <p:nvPr/>
        </p:nvSpPr>
        <p:spPr>
          <a:xfrm>
            <a:off x="10573823" y="5467033"/>
            <a:ext cx="970495" cy="2019957"/>
          </a:xfrm>
          <a:prstGeom prst="cube">
            <a:avLst>
              <a:gd name="adj" fmla="val 6069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立方体 58">
            <a:extLst>
              <a:ext uri="{FF2B5EF4-FFF2-40B4-BE49-F238E27FC236}">
                <a16:creationId xmlns:a16="http://schemas.microsoft.com/office/drawing/2014/main" id="{30F261F4-9239-4429-9131-FA4883F84A0E}"/>
              </a:ext>
            </a:extLst>
          </p:cNvPr>
          <p:cNvSpPr/>
          <p:nvPr/>
        </p:nvSpPr>
        <p:spPr>
          <a:xfrm>
            <a:off x="11076640" y="4952274"/>
            <a:ext cx="1175278" cy="2647359"/>
          </a:xfrm>
          <a:prstGeom prst="cube">
            <a:avLst>
              <a:gd name="adj" fmla="val 7921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立方体 59">
            <a:extLst>
              <a:ext uri="{FF2B5EF4-FFF2-40B4-BE49-F238E27FC236}">
                <a16:creationId xmlns:a16="http://schemas.microsoft.com/office/drawing/2014/main" id="{D5633D16-16C5-4636-A90A-9F32C1DD5E42}"/>
              </a:ext>
            </a:extLst>
          </p:cNvPr>
          <p:cNvSpPr/>
          <p:nvPr/>
        </p:nvSpPr>
        <p:spPr>
          <a:xfrm>
            <a:off x="11535715" y="4311545"/>
            <a:ext cx="1405873" cy="3411987"/>
          </a:xfrm>
          <a:prstGeom prst="cube">
            <a:avLst>
              <a:gd name="adj" fmla="val 92030"/>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立方体 60">
            <a:extLst>
              <a:ext uri="{FF2B5EF4-FFF2-40B4-BE49-F238E27FC236}">
                <a16:creationId xmlns:a16="http://schemas.microsoft.com/office/drawing/2014/main" id="{85AD0A7E-DE20-442C-B72E-93485B279C89}"/>
              </a:ext>
            </a:extLst>
          </p:cNvPr>
          <p:cNvSpPr/>
          <p:nvPr/>
        </p:nvSpPr>
        <p:spPr>
          <a:xfrm>
            <a:off x="13353017" y="4021327"/>
            <a:ext cx="1505706" cy="3465663"/>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文本框 61">
            <a:extLst>
              <a:ext uri="{FF2B5EF4-FFF2-40B4-BE49-F238E27FC236}">
                <a16:creationId xmlns:a16="http://schemas.microsoft.com/office/drawing/2014/main" id="{1CC6DF42-33C5-403E-8B0D-12D2336D262A}"/>
              </a:ext>
            </a:extLst>
          </p:cNvPr>
          <p:cNvSpPr txBox="1"/>
          <p:nvPr/>
        </p:nvSpPr>
        <p:spPr>
          <a:xfrm>
            <a:off x="8605402" y="6274829"/>
            <a:ext cx="1006401" cy="1015663"/>
          </a:xfrm>
          <a:prstGeom prst="rect">
            <a:avLst/>
          </a:prstGeom>
          <a:noFill/>
        </p:spPr>
        <p:txBody>
          <a:bodyPr wrap="square" rtlCol="0">
            <a:spAutoFit/>
          </a:bodyPr>
          <a:lstStyle/>
          <a:p>
            <a:r>
              <a:rPr lang="en-US" sz="2000" b="1" dirty="0"/>
              <a:t>Real</a:t>
            </a:r>
          </a:p>
          <a:p>
            <a:r>
              <a:rPr lang="en-US" sz="2000" b="1" dirty="0"/>
              <a:t>or </a:t>
            </a:r>
          </a:p>
          <a:p>
            <a:r>
              <a:rPr lang="en-US" sz="2000" b="1" dirty="0"/>
              <a:t>Fake</a:t>
            </a:r>
          </a:p>
        </p:txBody>
      </p:sp>
      <p:sp>
        <p:nvSpPr>
          <p:cNvPr id="63" name="箭头: 右 62">
            <a:extLst>
              <a:ext uri="{FF2B5EF4-FFF2-40B4-BE49-F238E27FC236}">
                <a16:creationId xmlns:a16="http://schemas.microsoft.com/office/drawing/2014/main" id="{06051C3F-63E2-4E43-9578-479DA6DDA6B1}"/>
              </a:ext>
            </a:extLst>
          </p:cNvPr>
          <p:cNvSpPr/>
          <p:nvPr/>
        </p:nvSpPr>
        <p:spPr>
          <a:xfrm rot="10800000">
            <a:off x="9119918" y="6549296"/>
            <a:ext cx="368477" cy="345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直接连接符 63">
            <a:extLst>
              <a:ext uri="{FF2B5EF4-FFF2-40B4-BE49-F238E27FC236}">
                <a16:creationId xmlns:a16="http://schemas.microsoft.com/office/drawing/2014/main" id="{45E21394-84C1-45EA-8B4D-0AEC53CA4622}"/>
              </a:ext>
            </a:extLst>
          </p:cNvPr>
          <p:cNvCxnSpPr>
            <a:cxnSpLocks/>
          </p:cNvCxnSpPr>
          <p:nvPr/>
        </p:nvCxnSpPr>
        <p:spPr>
          <a:xfrm flipH="1">
            <a:off x="4337924" y="4572001"/>
            <a:ext cx="10556" cy="33127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C40A289-C087-4EA6-81C6-1960ACCFB1A7}"/>
              </a:ext>
            </a:extLst>
          </p:cNvPr>
          <p:cNvCxnSpPr>
            <a:cxnSpLocks/>
          </p:cNvCxnSpPr>
          <p:nvPr/>
        </p:nvCxnSpPr>
        <p:spPr>
          <a:xfrm>
            <a:off x="4318674" y="7875085"/>
            <a:ext cx="8141230" cy="6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0A069EC-2872-49DE-8B38-4A10CEE6D8F4}"/>
              </a:ext>
            </a:extLst>
          </p:cNvPr>
          <p:cNvCxnSpPr>
            <a:cxnSpLocks/>
          </p:cNvCxnSpPr>
          <p:nvPr/>
        </p:nvCxnSpPr>
        <p:spPr>
          <a:xfrm flipH="1" flipV="1">
            <a:off x="12551245" y="6262282"/>
            <a:ext cx="804022" cy="13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983ECFFE-981A-4E77-A50B-371C9C1F538F}"/>
              </a:ext>
            </a:extLst>
          </p:cNvPr>
          <p:cNvCxnSpPr/>
          <p:nvPr/>
        </p:nvCxnSpPr>
        <p:spPr>
          <a:xfrm>
            <a:off x="4720647" y="3398821"/>
            <a:ext cx="12127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CF9F59CE-9908-4480-BAEF-29579EDB5FD8}"/>
              </a:ext>
            </a:extLst>
          </p:cNvPr>
          <p:cNvCxnSpPr>
            <a:cxnSpLocks/>
          </p:cNvCxnSpPr>
          <p:nvPr/>
        </p:nvCxnSpPr>
        <p:spPr>
          <a:xfrm flipV="1">
            <a:off x="4348480" y="4753962"/>
            <a:ext cx="1229360" cy="4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6CC1269-504E-412E-8AAF-92379D9145A8}"/>
              </a:ext>
            </a:extLst>
          </p:cNvPr>
          <p:cNvCxnSpPr>
            <a:cxnSpLocks/>
          </p:cNvCxnSpPr>
          <p:nvPr/>
        </p:nvCxnSpPr>
        <p:spPr>
          <a:xfrm flipH="1">
            <a:off x="5557732" y="4739257"/>
            <a:ext cx="121" cy="765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C397F128-6C9B-4A42-93C8-67E36CDB80DC}"/>
              </a:ext>
            </a:extLst>
          </p:cNvPr>
          <p:cNvCxnSpPr>
            <a:cxnSpLocks/>
          </p:cNvCxnSpPr>
          <p:nvPr/>
        </p:nvCxnSpPr>
        <p:spPr>
          <a:xfrm flipH="1">
            <a:off x="14163492" y="3644543"/>
            <a:ext cx="1" cy="5486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0F34DE8-9366-40F0-A92C-F722AE1C4601}"/>
              </a:ext>
            </a:extLst>
          </p:cNvPr>
          <p:cNvCxnSpPr>
            <a:cxnSpLocks/>
          </p:cNvCxnSpPr>
          <p:nvPr/>
        </p:nvCxnSpPr>
        <p:spPr>
          <a:xfrm flipH="1">
            <a:off x="12564012" y="4186155"/>
            <a:ext cx="1609104" cy="1524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7976BB60-34C0-445E-BA0D-9ED47EDD4A0F}"/>
              </a:ext>
            </a:extLst>
          </p:cNvPr>
          <p:cNvCxnSpPr>
            <a:cxnSpLocks/>
          </p:cNvCxnSpPr>
          <p:nvPr/>
        </p:nvCxnSpPr>
        <p:spPr>
          <a:xfrm flipV="1">
            <a:off x="12439399" y="6513656"/>
            <a:ext cx="0" cy="1376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59CE9E-67DB-48CB-90A5-D009351B251F}"/>
              </a:ext>
            </a:extLst>
          </p:cNvPr>
          <p:cNvSpPr txBox="1"/>
          <p:nvPr/>
        </p:nvSpPr>
        <p:spPr>
          <a:xfrm>
            <a:off x="7171228" y="4344242"/>
            <a:ext cx="1821561" cy="461665"/>
          </a:xfrm>
          <a:prstGeom prst="rect">
            <a:avLst/>
          </a:prstGeom>
          <a:noFill/>
        </p:spPr>
        <p:txBody>
          <a:bodyPr wrap="square" rtlCol="0">
            <a:spAutoFit/>
          </a:bodyPr>
          <a:lstStyle/>
          <a:p>
            <a:r>
              <a:rPr lang="en-US" sz="2400" b="1" dirty="0"/>
              <a:t>E</a:t>
            </a:r>
            <a:r>
              <a:rPr lang="en-US" altLang="zh-CN" sz="2400" b="1" dirty="0"/>
              <a:t>ncoder</a:t>
            </a:r>
            <a:endParaRPr lang="en-US" sz="2400" b="1" dirty="0"/>
          </a:p>
        </p:txBody>
      </p:sp>
      <p:sp>
        <p:nvSpPr>
          <p:cNvPr id="74" name="文本框 73">
            <a:extLst>
              <a:ext uri="{FF2B5EF4-FFF2-40B4-BE49-F238E27FC236}">
                <a16:creationId xmlns:a16="http://schemas.microsoft.com/office/drawing/2014/main" id="{7570ED9C-AE4C-4957-8714-C8ED69886E8B}"/>
              </a:ext>
            </a:extLst>
          </p:cNvPr>
          <p:cNvSpPr txBox="1"/>
          <p:nvPr/>
        </p:nvSpPr>
        <p:spPr>
          <a:xfrm>
            <a:off x="8832619" y="7407711"/>
            <a:ext cx="1975195" cy="461665"/>
          </a:xfrm>
          <a:prstGeom prst="rect">
            <a:avLst/>
          </a:prstGeom>
          <a:noFill/>
        </p:spPr>
        <p:txBody>
          <a:bodyPr wrap="square" rtlCol="0">
            <a:spAutoFit/>
          </a:bodyPr>
          <a:lstStyle/>
          <a:p>
            <a:r>
              <a:rPr lang="en-US" sz="2400" b="1" dirty="0"/>
              <a:t>Discriminator</a:t>
            </a:r>
          </a:p>
        </p:txBody>
      </p:sp>
      <p:cxnSp>
        <p:nvCxnSpPr>
          <p:cNvPr id="75" name="连接符: 曲线 74">
            <a:extLst>
              <a:ext uri="{FF2B5EF4-FFF2-40B4-BE49-F238E27FC236}">
                <a16:creationId xmlns:a16="http://schemas.microsoft.com/office/drawing/2014/main" id="{E4568FDF-137F-4F60-A4D4-5E2D0D414292}"/>
              </a:ext>
            </a:extLst>
          </p:cNvPr>
          <p:cNvCxnSpPr>
            <a:cxnSpLocks/>
            <a:stCxn id="52" idx="3"/>
            <a:endCxn id="13" idx="3"/>
          </p:cNvCxnSpPr>
          <p:nvPr/>
        </p:nvCxnSpPr>
        <p:spPr>
          <a:xfrm flipV="1">
            <a:off x="7096087" y="3590853"/>
            <a:ext cx="2562257" cy="3699638"/>
          </a:xfrm>
          <a:prstGeom prst="curved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04C8426A-B969-4046-91C0-903DABA259DF}"/>
              </a:ext>
            </a:extLst>
          </p:cNvPr>
          <p:cNvSpPr txBox="1"/>
          <p:nvPr/>
        </p:nvSpPr>
        <p:spPr>
          <a:xfrm>
            <a:off x="9975159" y="4329560"/>
            <a:ext cx="1821561" cy="461665"/>
          </a:xfrm>
          <a:prstGeom prst="rect">
            <a:avLst/>
          </a:prstGeom>
          <a:noFill/>
        </p:spPr>
        <p:txBody>
          <a:bodyPr wrap="square" rtlCol="0">
            <a:spAutoFit/>
          </a:bodyPr>
          <a:lstStyle/>
          <a:p>
            <a:r>
              <a:rPr lang="en-US" sz="2400" b="1" dirty="0"/>
              <a:t>De</a:t>
            </a:r>
            <a:r>
              <a:rPr lang="en-US" altLang="zh-CN" sz="2400" b="1" dirty="0"/>
              <a:t>coder</a:t>
            </a:r>
            <a:endParaRPr lang="en-US" sz="2400" b="1" dirty="0"/>
          </a:p>
        </p:txBody>
      </p:sp>
      <p:sp>
        <p:nvSpPr>
          <p:cNvPr id="77" name="文本框 76">
            <a:extLst>
              <a:ext uri="{FF2B5EF4-FFF2-40B4-BE49-F238E27FC236}">
                <a16:creationId xmlns:a16="http://schemas.microsoft.com/office/drawing/2014/main" id="{85AC3234-4EA2-41EE-B141-1F218779380F}"/>
              </a:ext>
            </a:extLst>
          </p:cNvPr>
          <p:cNvSpPr txBox="1"/>
          <p:nvPr/>
        </p:nvSpPr>
        <p:spPr>
          <a:xfrm>
            <a:off x="9126489" y="3852049"/>
            <a:ext cx="647709" cy="338554"/>
          </a:xfrm>
          <a:prstGeom prst="rect">
            <a:avLst/>
          </a:prstGeom>
          <a:noFill/>
        </p:spPr>
        <p:txBody>
          <a:bodyPr wrap="square" rtlCol="0">
            <a:spAutoFit/>
          </a:bodyPr>
          <a:lstStyle/>
          <a:p>
            <a:r>
              <a:rPr lang="en-US" altLang="zh-CN" sz="1600" b="1" dirty="0"/>
              <a:t>4096</a:t>
            </a:r>
            <a:endParaRPr lang="en-US" sz="1600" b="1" dirty="0"/>
          </a:p>
        </p:txBody>
      </p:sp>
      <p:sp>
        <p:nvSpPr>
          <p:cNvPr id="78" name="文本框 77">
            <a:extLst>
              <a:ext uri="{FF2B5EF4-FFF2-40B4-BE49-F238E27FC236}">
                <a16:creationId xmlns:a16="http://schemas.microsoft.com/office/drawing/2014/main" id="{0F0E8987-4B24-4EF6-B686-D003DAA5E4FB}"/>
              </a:ext>
            </a:extLst>
          </p:cNvPr>
          <p:cNvSpPr txBox="1"/>
          <p:nvPr/>
        </p:nvSpPr>
        <p:spPr>
          <a:xfrm>
            <a:off x="6746957" y="6854882"/>
            <a:ext cx="647709" cy="338554"/>
          </a:xfrm>
          <a:prstGeom prst="rect">
            <a:avLst/>
          </a:prstGeom>
          <a:noFill/>
        </p:spPr>
        <p:txBody>
          <a:bodyPr wrap="square" rtlCol="0">
            <a:spAutoFit/>
          </a:bodyPr>
          <a:lstStyle/>
          <a:p>
            <a:r>
              <a:rPr lang="en-US" altLang="zh-CN" sz="1600" b="1" dirty="0"/>
              <a:t>2048</a:t>
            </a:r>
            <a:endParaRPr lang="en-US" sz="1600" b="1" dirty="0"/>
          </a:p>
        </p:txBody>
      </p:sp>
      <p:sp>
        <p:nvSpPr>
          <p:cNvPr id="79" name="箭头: 下 78">
            <a:extLst>
              <a:ext uri="{FF2B5EF4-FFF2-40B4-BE49-F238E27FC236}">
                <a16:creationId xmlns:a16="http://schemas.microsoft.com/office/drawing/2014/main" id="{DC4CBA5F-FB3E-4721-A316-C7C1BFECB295}"/>
              </a:ext>
            </a:extLst>
          </p:cNvPr>
          <p:cNvSpPr/>
          <p:nvPr/>
        </p:nvSpPr>
        <p:spPr>
          <a:xfrm>
            <a:off x="3812341" y="2200095"/>
            <a:ext cx="341732" cy="3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文本框 79">
            <a:extLst>
              <a:ext uri="{FF2B5EF4-FFF2-40B4-BE49-F238E27FC236}">
                <a16:creationId xmlns:a16="http://schemas.microsoft.com/office/drawing/2014/main" id="{8D506A47-2829-486B-BB6D-FF849CE28E52}"/>
              </a:ext>
            </a:extLst>
          </p:cNvPr>
          <p:cNvSpPr txBox="1"/>
          <p:nvPr/>
        </p:nvSpPr>
        <p:spPr>
          <a:xfrm>
            <a:off x="8561805" y="1140608"/>
            <a:ext cx="2307478" cy="400110"/>
          </a:xfrm>
          <a:prstGeom prst="rect">
            <a:avLst/>
          </a:prstGeom>
          <a:noFill/>
        </p:spPr>
        <p:txBody>
          <a:bodyPr wrap="square" rtlCol="0">
            <a:spAutoFit/>
          </a:bodyPr>
          <a:lstStyle/>
          <a:p>
            <a:r>
              <a:rPr lang="en-US" sz="2000" b="1" dirty="0"/>
              <a:t>Skip Connections</a:t>
            </a:r>
          </a:p>
        </p:txBody>
      </p:sp>
      <p:cxnSp>
        <p:nvCxnSpPr>
          <p:cNvPr id="81" name="直接箭头连接符 80">
            <a:extLst>
              <a:ext uri="{FF2B5EF4-FFF2-40B4-BE49-F238E27FC236}">
                <a16:creationId xmlns:a16="http://schemas.microsoft.com/office/drawing/2014/main" id="{598161A9-878E-41C4-AB25-F2283015272C}"/>
              </a:ext>
            </a:extLst>
          </p:cNvPr>
          <p:cNvCxnSpPr>
            <a:cxnSpLocks/>
          </p:cNvCxnSpPr>
          <p:nvPr/>
        </p:nvCxnSpPr>
        <p:spPr>
          <a:xfrm>
            <a:off x="12459905" y="3002238"/>
            <a:ext cx="8931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81F5A957-F3CF-4E73-A202-06810AB8E828}"/>
              </a:ext>
            </a:extLst>
          </p:cNvPr>
          <p:cNvSpPr txBox="1"/>
          <p:nvPr/>
        </p:nvSpPr>
        <p:spPr>
          <a:xfrm>
            <a:off x="13898574" y="6925236"/>
            <a:ext cx="1060908" cy="400110"/>
          </a:xfrm>
          <a:prstGeom prst="rect">
            <a:avLst/>
          </a:prstGeom>
          <a:noFill/>
        </p:spPr>
        <p:txBody>
          <a:bodyPr wrap="square" rtlCol="0">
            <a:spAutoFit/>
          </a:bodyPr>
          <a:lstStyle/>
          <a:p>
            <a:r>
              <a:rPr lang="en-US" sz="2000" b="1" dirty="0"/>
              <a:t>Real</a:t>
            </a:r>
          </a:p>
        </p:txBody>
      </p:sp>
      <p:sp>
        <p:nvSpPr>
          <p:cNvPr id="83" name="文本框 82">
            <a:extLst>
              <a:ext uri="{FF2B5EF4-FFF2-40B4-BE49-F238E27FC236}">
                <a16:creationId xmlns:a16="http://schemas.microsoft.com/office/drawing/2014/main" id="{137F2C85-75CA-4474-AF52-B95E5050E08D}"/>
              </a:ext>
            </a:extLst>
          </p:cNvPr>
          <p:cNvSpPr txBox="1"/>
          <p:nvPr/>
        </p:nvSpPr>
        <p:spPr>
          <a:xfrm>
            <a:off x="13469750" y="1382203"/>
            <a:ext cx="1060908" cy="400110"/>
          </a:xfrm>
          <a:prstGeom prst="rect">
            <a:avLst/>
          </a:prstGeom>
          <a:noFill/>
        </p:spPr>
        <p:txBody>
          <a:bodyPr wrap="square" rtlCol="0">
            <a:spAutoFit/>
          </a:bodyPr>
          <a:lstStyle/>
          <a:p>
            <a:r>
              <a:rPr lang="en-US" sz="2000" b="1" dirty="0"/>
              <a:t>Fake</a:t>
            </a:r>
          </a:p>
        </p:txBody>
      </p:sp>
      <p:sp>
        <p:nvSpPr>
          <p:cNvPr id="84" name="流程图: 或者 83">
            <a:extLst>
              <a:ext uri="{FF2B5EF4-FFF2-40B4-BE49-F238E27FC236}">
                <a16:creationId xmlns:a16="http://schemas.microsoft.com/office/drawing/2014/main" id="{E45F61FD-0239-4D66-988F-5F17FFA4B7CC}"/>
              </a:ext>
            </a:extLst>
          </p:cNvPr>
          <p:cNvSpPr/>
          <p:nvPr/>
        </p:nvSpPr>
        <p:spPr>
          <a:xfrm>
            <a:off x="9330833" y="3660300"/>
            <a:ext cx="188946" cy="198854"/>
          </a:xfrm>
          <a:prstGeom prst="flowChartOr">
            <a:avLst/>
          </a:prstGeom>
          <a:noFill/>
          <a:ln w="28575">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文本框 84">
            <a:extLst>
              <a:ext uri="{FF2B5EF4-FFF2-40B4-BE49-F238E27FC236}">
                <a16:creationId xmlns:a16="http://schemas.microsoft.com/office/drawing/2014/main" id="{D6D89C4C-2730-45F2-8054-BC911F252DB0}"/>
              </a:ext>
            </a:extLst>
          </p:cNvPr>
          <p:cNvSpPr txBox="1"/>
          <p:nvPr/>
        </p:nvSpPr>
        <p:spPr>
          <a:xfrm>
            <a:off x="5025308" y="2039295"/>
            <a:ext cx="1284381" cy="338554"/>
          </a:xfrm>
          <a:prstGeom prst="rect">
            <a:avLst/>
          </a:prstGeom>
          <a:noFill/>
        </p:spPr>
        <p:txBody>
          <a:bodyPr wrap="square" rtlCol="0">
            <a:spAutoFit/>
          </a:bodyPr>
          <a:lstStyle/>
          <a:p>
            <a:r>
              <a:rPr lang="en-US" altLang="zh-CN" sz="1600" b="1" dirty="0"/>
              <a:t>256x256x1</a:t>
            </a:r>
            <a:endParaRPr lang="en-US" sz="1600" b="1" dirty="0"/>
          </a:p>
        </p:txBody>
      </p:sp>
      <p:sp>
        <p:nvSpPr>
          <p:cNvPr id="86" name="文本框 85">
            <a:extLst>
              <a:ext uri="{FF2B5EF4-FFF2-40B4-BE49-F238E27FC236}">
                <a16:creationId xmlns:a16="http://schemas.microsoft.com/office/drawing/2014/main" id="{0AEE3A2A-71DC-4C41-9EA7-95093A29F918}"/>
              </a:ext>
            </a:extLst>
          </p:cNvPr>
          <p:cNvSpPr txBox="1"/>
          <p:nvPr/>
        </p:nvSpPr>
        <p:spPr>
          <a:xfrm>
            <a:off x="13044667" y="1776970"/>
            <a:ext cx="1284381" cy="338554"/>
          </a:xfrm>
          <a:prstGeom prst="rect">
            <a:avLst/>
          </a:prstGeom>
          <a:noFill/>
        </p:spPr>
        <p:txBody>
          <a:bodyPr wrap="square" rtlCol="0">
            <a:spAutoFit/>
          </a:bodyPr>
          <a:lstStyle/>
          <a:p>
            <a:r>
              <a:rPr lang="en-US" altLang="zh-CN" sz="1600" b="1" dirty="0"/>
              <a:t>256x256x3</a:t>
            </a:r>
            <a:endParaRPr lang="en-US" sz="1600" b="1" dirty="0"/>
          </a:p>
        </p:txBody>
      </p:sp>
    </p:spTree>
    <p:extLst>
      <p:ext uri="{BB962C8B-B14F-4D97-AF65-F5344CB8AC3E}">
        <p14:creationId xmlns:p14="http://schemas.microsoft.com/office/powerpoint/2010/main" val="1527469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22C45-1DD0-4B77-B804-026B74CE42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Another Potential Structure</a:t>
            </a:r>
          </a:p>
        </p:txBody>
      </p:sp>
      <p:sp>
        <p:nvSpPr>
          <p:cNvPr id="6" name="灯片编号占位符 5">
            <a:extLst>
              <a:ext uri="{FF2B5EF4-FFF2-40B4-BE49-F238E27FC236}">
                <a16:creationId xmlns:a16="http://schemas.microsoft.com/office/drawing/2014/main" id="{F1309628-A5F9-4636-AF2B-F66CB1F0952C}"/>
              </a:ext>
            </a:extLst>
          </p:cNvPr>
          <p:cNvSpPr>
            <a:spLocks noGrp="1"/>
          </p:cNvSpPr>
          <p:nvPr>
            <p:ph type="sldNum" sz="quarter" idx="12"/>
          </p:nvPr>
        </p:nvSpPr>
        <p:spPr/>
        <p:txBody>
          <a:bodyPr/>
          <a:lstStyle/>
          <a:p>
            <a:fld id="{5DB496BB-A0E9-4F16-8597-79DFC74FCB6C}" type="slidenum">
              <a:rPr lang="en-US" smtClean="0"/>
              <a:t>11</a:t>
            </a:fld>
            <a:endParaRPr lang="en-US"/>
          </a:p>
        </p:txBody>
      </p:sp>
      <p:sp>
        <p:nvSpPr>
          <p:cNvPr id="4" name="梯形 3">
            <a:extLst>
              <a:ext uri="{FF2B5EF4-FFF2-40B4-BE49-F238E27FC236}">
                <a16:creationId xmlns:a16="http://schemas.microsoft.com/office/drawing/2014/main" id="{1ABD5B59-1D14-412B-925C-3ED44866DE81}"/>
              </a:ext>
            </a:extLst>
          </p:cNvPr>
          <p:cNvSpPr/>
          <p:nvPr/>
        </p:nvSpPr>
        <p:spPr>
          <a:xfrm rot="5400000">
            <a:off x="4641271" y="3685307"/>
            <a:ext cx="1468582" cy="1052946"/>
          </a:xfrm>
          <a:prstGeom prst="trapezoid">
            <a:avLst>
              <a:gd name="adj" fmla="val 539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梯形 7">
            <a:extLst>
              <a:ext uri="{FF2B5EF4-FFF2-40B4-BE49-F238E27FC236}">
                <a16:creationId xmlns:a16="http://schemas.microsoft.com/office/drawing/2014/main" id="{CB0AD70D-7D70-4FE7-A4CF-8E4094AC61C2}"/>
              </a:ext>
            </a:extLst>
          </p:cNvPr>
          <p:cNvSpPr/>
          <p:nvPr/>
        </p:nvSpPr>
        <p:spPr>
          <a:xfrm rot="5400000">
            <a:off x="9649285" y="3685307"/>
            <a:ext cx="1468582" cy="105294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梯形 9">
            <a:extLst>
              <a:ext uri="{FF2B5EF4-FFF2-40B4-BE49-F238E27FC236}">
                <a16:creationId xmlns:a16="http://schemas.microsoft.com/office/drawing/2014/main" id="{7F9EECED-49BE-4527-8C4D-43886499CE91}"/>
              </a:ext>
            </a:extLst>
          </p:cNvPr>
          <p:cNvSpPr/>
          <p:nvPr/>
        </p:nvSpPr>
        <p:spPr>
          <a:xfrm rot="16200000">
            <a:off x="11228705" y="3685307"/>
            <a:ext cx="1468582" cy="105294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梯形 11">
            <a:extLst>
              <a:ext uri="{FF2B5EF4-FFF2-40B4-BE49-F238E27FC236}">
                <a16:creationId xmlns:a16="http://schemas.microsoft.com/office/drawing/2014/main" id="{2E50AB11-ED57-4529-9CA7-C4A907333597}"/>
              </a:ext>
            </a:extLst>
          </p:cNvPr>
          <p:cNvSpPr/>
          <p:nvPr/>
        </p:nvSpPr>
        <p:spPr>
          <a:xfrm rot="10800000">
            <a:off x="10494414" y="6080760"/>
            <a:ext cx="1468582" cy="1052946"/>
          </a:xfrm>
          <a:prstGeom prst="trapezoid">
            <a:avLst>
              <a:gd name="adj" fmla="val 526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梯形 15">
            <a:extLst>
              <a:ext uri="{FF2B5EF4-FFF2-40B4-BE49-F238E27FC236}">
                <a16:creationId xmlns:a16="http://schemas.microsoft.com/office/drawing/2014/main" id="{51B801A2-9337-447F-9B8F-8B89A76915B0}"/>
              </a:ext>
            </a:extLst>
          </p:cNvPr>
          <p:cNvSpPr/>
          <p:nvPr/>
        </p:nvSpPr>
        <p:spPr>
          <a:xfrm rot="16200000">
            <a:off x="6428509" y="3685307"/>
            <a:ext cx="1468582" cy="1052946"/>
          </a:xfrm>
          <a:prstGeom prst="trapezoid">
            <a:avLst>
              <a:gd name="adj" fmla="val 539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06F53251-5212-473B-AA64-8D0079E2727A}"/>
              </a:ext>
            </a:extLst>
          </p:cNvPr>
          <p:cNvSpPr/>
          <p:nvPr/>
        </p:nvSpPr>
        <p:spPr>
          <a:xfrm>
            <a:off x="6151419" y="4038601"/>
            <a:ext cx="180109"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5A1BBA04-0ECB-4E1E-9FC5-6AE3D51896AF}"/>
              </a:ext>
            </a:extLst>
          </p:cNvPr>
          <p:cNvSpPr/>
          <p:nvPr/>
        </p:nvSpPr>
        <p:spPr>
          <a:xfrm>
            <a:off x="6151419" y="4371110"/>
            <a:ext cx="180109" cy="16625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FAC5B8C6-579A-461E-970B-EC8F2493E92D}"/>
              </a:ext>
            </a:extLst>
          </p:cNvPr>
          <p:cNvSpPr/>
          <p:nvPr/>
        </p:nvSpPr>
        <p:spPr>
          <a:xfrm>
            <a:off x="10937758" y="3740762"/>
            <a:ext cx="83128" cy="93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4C5AF9C7-8693-4034-A546-19BE15F4CA05}"/>
              </a:ext>
            </a:extLst>
          </p:cNvPr>
          <p:cNvSpPr/>
          <p:nvPr/>
        </p:nvSpPr>
        <p:spPr>
          <a:xfrm>
            <a:off x="11062449" y="3740762"/>
            <a:ext cx="83128" cy="93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EC4ACEDF-3FD2-491A-A1A8-E74662E59582}"/>
              </a:ext>
            </a:extLst>
          </p:cNvPr>
          <p:cNvSpPr/>
          <p:nvPr/>
        </p:nvSpPr>
        <p:spPr>
          <a:xfrm>
            <a:off x="11187140" y="3740762"/>
            <a:ext cx="83128" cy="93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B8D71A4-EF5A-448D-B107-7CF2CD7AD870}"/>
              </a:ext>
            </a:extLst>
          </p:cNvPr>
          <p:cNvSpPr/>
          <p:nvPr/>
        </p:nvSpPr>
        <p:spPr>
          <a:xfrm>
            <a:off x="11311832" y="3737683"/>
            <a:ext cx="83128" cy="937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箭头: 右 26">
            <a:extLst>
              <a:ext uri="{FF2B5EF4-FFF2-40B4-BE49-F238E27FC236}">
                <a16:creationId xmlns:a16="http://schemas.microsoft.com/office/drawing/2014/main" id="{90D9EBBF-EE4E-41C2-885D-076274BB41A5}"/>
              </a:ext>
            </a:extLst>
          </p:cNvPr>
          <p:cNvSpPr/>
          <p:nvPr/>
        </p:nvSpPr>
        <p:spPr>
          <a:xfrm>
            <a:off x="9344485" y="4045525"/>
            <a:ext cx="443344"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文本框 27">
            <a:extLst>
              <a:ext uri="{FF2B5EF4-FFF2-40B4-BE49-F238E27FC236}">
                <a16:creationId xmlns:a16="http://schemas.microsoft.com/office/drawing/2014/main" id="{5C8E248E-4CC2-4AB0-ACF2-F04C921B97F6}"/>
              </a:ext>
            </a:extLst>
          </p:cNvPr>
          <p:cNvSpPr txBox="1"/>
          <p:nvPr/>
        </p:nvSpPr>
        <p:spPr>
          <a:xfrm>
            <a:off x="10522123" y="3120769"/>
            <a:ext cx="1853043"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Pix2pixHD (G2)</a:t>
            </a:r>
          </a:p>
        </p:txBody>
      </p:sp>
      <p:sp>
        <p:nvSpPr>
          <p:cNvPr id="30" name="文本框 29">
            <a:extLst>
              <a:ext uri="{FF2B5EF4-FFF2-40B4-BE49-F238E27FC236}">
                <a16:creationId xmlns:a16="http://schemas.microsoft.com/office/drawing/2014/main" id="{CC2E48E1-67FD-4B0C-866A-9BA1A728FFDF}"/>
              </a:ext>
            </a:extLst>
          </p:cNvPr>
          <p:cNvSpPr txBox="1"/>
          <p:nvPr/>
        </p:nvSpPr>
        <p:spPr>
          <a:xfrm>
            <a:off x="4689763" y="5029837"/>
            <a:ext cx="1579418" cy="210891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Pre-trained Spectrograms Classifier</a:t>
            </a:r>
          </a:p>
        </p:txBody>
      </p:sp>
      <p:pic>
        <p:nvPicPr>
          <p:cNvPr id="32" name="图片 31" descr="图片包含 窗帘, 家具, 室内, 水&#10;&#10;描述已自动生成">
            <a:extLst>
              <a:ext uri="{FF2B5EF4-FFF2-40B4-BE49-F238E27FC236}">
                <a16:creationId xmlns:a16="http://schemas.microsoft.com/office/drawing/2014/main" id="{DCA88916-A7CE-43B9-A983-9608216EE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104" y="3690003"/>
            <a:ext cx="1031139" cy="1031139"/>
          </a:xfrm>
          <a:prstGeom prst="rect">
            <a:avLst/>
          </a:prstGeom>
        </p:spPr>
      </p:pic>
      <p:sp>
        <p:nvSpPr>
          <p:cNvPr id="34" name="箭头: 右 33">
            <a:extLst>
              <a:ext uri="{FF2B5EF4-FFF2-40B4-BE49-F238E27FC236}">
                <a16:creationId xmlns:a16="http://schemas.microsoft.com/office/drawing/2014/main" id="{292A69E8-7FC8-4DA2-BC1E-FE76CAE2CE60}"/>
              </a:ext>
            </a:extLst>
          </p:cNvPr>
          <p:cNvSpPr/>
          <p:nvPr/>
        </p:nvSpPr>
        <p:spPr>
          <a:xfrm>
            <a:off x="4349516" y="3996341"/>
            <a:ext cx="443344"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图片 35" descr="图片包含 游戏机, 物体&#10;&#10;描述已自动生成">
            <a:extLst>
              <a:ext uri="{FF2B5EF4-FFF2-40B4-BE49-F238E27FC236}">
                <a16:creationId xmlns:a16="http://schemas.microsoft.com/office/drawing/2014/main" id="{2670968C-74DF-4C82-9A0F-30382C10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655" y="3689307"/>
            <a:ext cx="1107557" cy="1107557"/>
          </a:xfrm>
          <a:prstGeom prst="rect">
            <a:avLst/>
          </a:prstGeom>
        </p:spPr>
      </p:pic>
      <p:sp>
        <p:nvSpPr>
          <p:cNvPr id="38" name="箭头: 右 37">
            <a:extLst>
              <a:ext uri="{FF2B5EF4-FFF2-40B4-BE49-F238E27FC236}">
                <a16:creationId xmlns:a16="http://schemas.microsoft.com/office/drawing/2014/main" id="{0BFC8E3C-03D1-4790-B44A-D6BC7D4BD7F9}"/>
              </a:ext>
            </a:extLst>
          </p:cNvPr>
          <p:cNvSpPr/>
          <p:nvPr/>
        </p:nvSpPr>
        <p:spPr>
          <a:xfrm>
            <a:off x="7744686" y="4035670"/>
            <a:ext cx="443344"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DCDFA18A-AC6B-443B-812F-0059B46BC818}"/>
              </a:ext>
            </a:extLst>
          </p:cNvPr>
          <p:cNvSpPr txBox="1"/>
          <p:nvPr/>
        </p:nvSpPr>
        <p:spPr>
          <a:xfrm>
            <a:off x="5479472" y="4552889"/>
            <a:ext cx="1579418"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Random Noise</a:t>
            </a:r>
          </a:p>
        </p:txBody>
      </p:sp>
      <p:sp>
        <p:nvSpPr>
          <p:cNvPr id="42" name="箭头: 右 41">
            <a:extLst>
              <a:ext uri="{FF2B5EF4-FFF2-40B4-BE49-F238E27FC236}">
                <a16:creationId xmlns:a16="http://schemas.microsoft.com/office/drawing/2014/main" id="{5DE93CEF-DA08-43FE-8CC3-D3EF95E8A24C}"/>
              </a:ext>
            </a:extLst>
          </p:cNvPr>
          <p:cNvSpPr/>
          <p:nvPr/>
        </p:nvSpPr>
        <p:spPr>
          <a:xfrm>
            <a:off x="12572599" y="4028739"/>
            <a:ext cx="443344"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图片 43" descr="图片包含 电子, 香蕉, 键盘, 电脑&#10;&#10;描述已自动生成">
            <a:extLst>
              <a:ext uri="{FF2B5EF4-FFF2-40B4-BE49-F238E27FC236}">
                <a16:creationId xmlns:a16="http://schemas.microsoft.com/office/drawing/2014/main" id="{34E292C9-3F57-4FCF-B758-D4790AAE6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9846" y="6545852"/>
            <a:ext cx="1038284" cy="1038284"/>
          </a:xfrm>
          <a:prstGeom prst="rect">
            <a:avLst/>
          </a:prstGeom>
        </p:spPr>
      </p:pic>
      <p:cxnSp>
        <p:nvCxnSpPr>
          <p:cNvPr id="46" name="直接连接符 45">
            <a:extLst>
              <a:ext uri="{FF2B5EF4-FFF2-40B4-BE49-F238E27FC236}">
                <a16:creationId xmlns:a16="http://schemas.microsoft.com/office/drawing/2014/main" id="{83926A45-4626-4EEE-A12A-2ABB431A8A23}"/>
              </a:ext>
            </a:extLst>
          </p:cNvPr>
          <p:cNvCxnSpPr>
            <a:stCxn id="36" idx="2"/>
          </p:cNvCxnSpPr>
          <p:nvPr/>
        </p:nvCxnSpPr>
        <p:spPr>
          <a:xfrm flipH="1">
            <a:off x="8721433" y="4796863"/>
            <a:ext cx="1" cy="890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A2E3C18-5B1E-49DF-BB9F-6AB36E964E0C}"/>
              </a:ext>
            </a:extLst>
          </p:cNvPr>
          <p:cNvCxnSpPr>
            <a:cxnSpLocks/>
            <a:endCxn id="44" idx="0"/>
          </p:cNvCxnSpPr>
          <p:nvPr/>
        </p:nvCxnSpPr>
        <p:spPr>
          <a:xfrm>
            <a:off x="13611286" y="4726178"/>
            <a:ext cx="27703" cy="1819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B7A1541-6FD7-4522-807F-5AC5783FF31D}"/>
              </a:ext>
            </a:extLst>
          </p:cNvPr>
          <p:cNvCxnSpPr>
            <a:cxnSpLocks/>
          </p:cNvCxnSpPr>
          <p:nvPr/>
        </p:nvCxnSpPr>
        <p:spPr>
          <a:xfrm>
            <a:off x="8715670" y="5687291"/>
            <a:ext cx="49094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3687C82-6B70-4620-839D-D0C68CA9222F}"/>
              </a:ext>
            </a:extLst>
          </p:cNvPr>
          <p:cNvCxnSpPr>
            <a:cxnSpLocks/>
          </p:cNvCxnSpPr>
          <p:nvPr/>
        </p:nvCxnSpPr>
        <p:spPr>
          <a:xfrm>
            <a:off x="11228704" y="5687292"/>
            <a:ext cx="0" cy="393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14B5D4B3-47F6-426A-94A2-859F77E011FB}"/>
              </a:ext>
            </a:extLst>
          </p:cNvPr>
          <p:cNvSpPr txBox="1"/>
          <p:nvPr/>
        </p:nvSpPr>
        <p:spPr>
          <a:xfrm>
            <a:off x="9194725" y="6325239"/>
            <a:ext cx="2033978" cy="130228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Pre-trained </a:t>
            </a:r>
          </a:p>
          <a:p>
            <a:r>
              <a:rPr lang="en-US" dirty="0">
                <a:latin typeface="Times New Roman" panose="02020603050405020304" pitchFamily="18" charset="0"/>
                <a:cs typeface="Times New Roman" panose="02020603050405020304" pitchFamily="18" charset="0"/>
              </a:rPr>
              <a:t>Images Classifier</a:t>
            </a:r>
          </a:p>
        </p:txBody>
      </p:sp>
      <p:sp>
        <p:nvSpPr>
          <p:cNvPr id="62" name="矩形 61">
            <a:extLst>
              <a:ext uri="{FF2B5EF4-FFF2-40B4-BE49-F238E27FC236}">
                <a16:creationId xmlns:a16="http://schemas.microsoft.com/office/drawing/2014/main" id="{8F02B542-0040-41F4-8B6B-37BEFFA78A27}"/>
              </a:ext>
            </a:extLst>
          </p:cNvPr>
          <p:cNvSpPr/>
          <p:nvPr/>
        </p:nvSpPr>
        <p:spPr>
          <a:xfrm>
            <a:off x="10327957" y="7527176"/>
            <a:ext cx="1850178" cy="3654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直接箭头连接符 62">
            <a:extLst>
              <a:ext uri="{FF2B5EF4-FFF2-40B4-BE49-F238E27FC236}">
                <a16:creationId xmlns:a16="http://schemas.microsoft.com/office/drawing/2014/main" id="{6C193C8C-70C3-4761-A8AE-DB7D5DE0BCC1}"/>
              </a:ext>
            </a:extLst>
          </p:cNvPr>
          <p:cNvCxnSpPr>
            <a:cxnSpLocks/>
            <a:endCxn id="62" idx="0"/>
          </p:cNvCxnSpPr>
          <p:nvPr/>
        </p:nvCxnSpPr>
        <p:spPr>
          <a:xfrm>
            <a:off x="11228704" y="6997931"/>
            <a:ext cx="24343" cy="529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8832554D-C0FD-44D1-81EE-87990D97FA2B}"/>
              </a:ext>
            </a:extLst>
          </p:cNvPr>
          <p:cNvSpPr txBox="1"/>
          <p:nvPr/>
        </p:nvSpPr>
        <p:spPr>
          <a:xfrm>
            <a:off x="10195503" y="7459597"/>
            <a:ext cx="2209796" cy="461664"/>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Feature</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loss</a:t>
            </a:r>
            <a:endParaRPr lang="en-US" sz="2400" dirty="0">
              <a:latin typeface="Times New Roman" panose="02020603050405020304" pitchFamily="18" charset="0"/>
              <a:cs typeface="Times New Roman" panose="02020603050405020304" pitchFamily="18" charset="0"/>
            </a:endParaRPr>
          </a:p>
        </p:txBody>
      </p:sp>
      <p:pic>
        <p:nvPicPr>
          <p:cNvPr id="67" name="图片 66" descr="图片包含 物体, 游戏机&#10;&#10;描述已自动生成">
            <a:extLst>
              <a:ext uri="{FF2B5EF4-FFF2-40B4-BE49-F238E27FC236}">
                <a16:creationId xmlns:a16="http://schemas.microsoft.com/office/drawing/2014/main" id="{989DFA4E-48D1-497B-A5D0-172FF778C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7566" y="3692259"/>
            <a:ext cx="982844" cy="982844"/>
          </a:xfrm>
          <a:prstGeom prst="rect">
            <a:avLst/>
          </a:prstGeom>
        </p:spPr>
      </p:pic>
      <p:sp>
        <p:nvSpPr>
          <p:cNvPr id="71" name="文本框 70">
            <a:extLst>
              <a:ext uri="{FF2B5EF4-FFF2-40B4-BE49-F238E27FC236}">
                <a16:creationId xmlns:a16="http://schemas.microsoft.com/office/drawing/2014/main" id="{7458A0B1-4810-4942-8E61-0BC37C973EC6}"/>
              </a:ext>
            </a:extLst>
          </p:cNvPr>
          <p:cNvSpPr txBox="1"/>
          <p:nvPr/>
        </p:nvSpPr>
        <p:spPr>
          <a:xfrm>
            <a:off x="14381018" y="6896677"/>
            <a:ext cx="748146"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Real</a:t>
            </a:r>
          </a:p>
        </p:txBody>
      </p:sp>
      <p:sp>
        <p:nvSpPr>
          <p:cNvPr id="73" name="文本框 72">
            <a:extLst>
              <a:ext uri="{FF2B5EF4-FFF2-40B4-BE49-F238E27FC236}">
                <a16:creationId xmlns:a16="http://schemas.microsoft.com/office/drawing/2014/main" id="{6D8291B8-040E-4F20-8CF7-7229BC2B2366}"/>
              </a:ext>
            </a:extLst>
          </p:cNvPr>
          <p:cNvSpPr txBox="1"/>
          <p:nvPr/>
        </p:nvSpPr>
        <p:spPr>
          <a:xfrm>
            <a:off x="13368410" y="3139290"/>
            <a:ext cx="748146"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Fake2</a:t>
            </a:r>
          </a:p>
        </p:txBody>
      </p:sp>
      <p:sp>
        <p:nvSpPr>
          <p:cNvPr id="75" name="文本框 74">
            <a:extLst>
              <a:ext uri="{FF2B5EF4-FFF2-40B4-BE49-F238E27FC236}">
                <a16:creationId xmlns:a16="http://schemas.microsoft.com/office/drawing/2014/main" id="{42D32EC7-B065-4F85-BB9E-CF9312EBE10F}"/>
              </a:ext>
            </a:extLst>
          </p:cNvPr>
          <p:cNvSpPr txBox="1"/>
          <p:nvPr/>
        </p:nvSpPr>
        <p:spPr>
          <a:xfrm>
            <a:off x="8339212" y="3126252"/>
            <a:ext cx="748146"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Fake1</a:t>
            </a:r>
          </a:p>
        </p:txBody>
      </p:sp>
      <p:sp>
        <p:nvSpPr>
          <p:cNvPr id="78" name="梯形 77">
            <a:extLst>
              <a:ext uri="{FF2B5EF4-FFF2-40B4-BE49-F238E27FC236}">
                <a16:creationId xmlns:a16="http://schemas.microsoft.com/office/drawing/2014/main" id="{7B9A7FB7-7449-40DB-9AD2-5873F4D7C5F0}"/>
              </a:ext>
            </a:extLst>
          </p:cNvPr>
          <p:cNvSpPr/>
          <p:nvPr/>
        </p:nvSpPr>
        <p:spPr>
          <a:xfrm rot="5400000">
            <a:off x="14235948" y="5226583"/>
            <a:ext cx="1038284" cy="900961"/>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直接箭头连接符 80">
            <a:extLst>
              <a:ext uri="{FF2B5EF4-FFF2-40B4-BE49-F238E27FC236}">
                <a16:creationId xmlns:a16="http://schemas.microsoft.com/office/drawing/2014/main" id="{B70949B6-5D36-4EE8-A6C2-ADADAD7BCA9C}"/>
              </a:ext>
            </a:extLst>
          </p:cNvPr>
          <p:cNvCxnSpPr>
            <a:cxnSpLocks/>
          </p:cNvCxnSpPr>
          <p:nvPr/>
        </p:nvCxnSpPr>
        <p:spPr>
          <a:xfrm>
            <a:off x="13638988" y="5383767"/>
            <a:ext cx="6517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131D30B3-E6D7-4CFC-9BA8-17060BC0EB16}"/>
              </a:ext>
            </a:extLst>
          </p:cNvPr>
          <p:cNvSpPr txBox="1"/>
          <p:nvPr/>
        </p:nvSpPr>
        <p:spPr>
          <a:xfrm>
            <a:off x="14464552" y="5477007"/>
            <a:ext cx="66461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D2</a:t>
            </a:r>
          </a:p>
        </p:txBody>
      </p:sp>
      <p:cxnSp>
        <p:nvCxnSpPr>
          <p:cNvPr id="84" name="直接箭头连接符 83">
            <a:extLst>
              <a:ext uri="{FF2B5EF4-FFF2-40B4-BE49-F238E27FC236}">
                <a16:creationId xmlns:a16="http://schemas.microsoft.com/office/drawing/2014/main" id="{293F7BA9-F0DF-4E8B-B0BB-1E48EBD59EA6}"/>
              </a:ext>
            </a:extLst>
          </p:cNvPr>
          <p:cNvCxnSpPr>
            <a:cxnSpLocks/>
          </p:cNvCxnSpPr>
          <p:nvPr/>
        </p:nvCxnSpPr>
        <p:spPr>
          <a:xfrm flipV="1">
            <a:off x="13611285" y="5899025"/>
            <a:ext cx="69332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梯形 88">
            <a:extLst>
              <a:ext uri="{FF2B5EF4-FFF2-40B4-BE49-F238E27FC236}">
                <a16:creationId xmlns:a16="http://schemas.microsoft.com/office/drawing/2014/main" id="{FE5E31D6-752A-40A5-9157-2F2B1CF522A1}"/>
              </a:ext>
            </a:extLst>
          </p:cNvPr>
          <p:cNvSpPr/>
          <p:nvPr/>
        </p:nvSpPr>
        <p:spPr>
          <a:xfrm rot="16200000">
            <a:off x="7135092" y="5216260"/>
            <a:ext cx="1038284" cy="900961"/>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图片 90" descr="图片包含 电子, 香蕉, 键盘, 电脑&#10;&#10;描述已自动生成">
            <a:extLst>
              <a:ext uri="{FF2B5EF4-FFF2-40B4-BE49-F238E27FC236}">
                <a16:creationId xmlns:a16="http://schemas.microsoft.com/office/drawing/2014/main" id="{F792CDED-C8F5-4418-AE70-B47D63626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276" y="6540352"/>
            <a:ext cx="1038284" cy="1038284"/>
          </a:xfrm>
          <a:prstGeom prst="rect">
            <a:avLst/>
          </a:prstGeom>
        </p:spPr>
      </p:pic>
      <p:cxnSp>
        <p:nvCxnSpPr>
          <p:cNvPr id="92" name="直接连接符 91">
            <a:extLst>
              <a:ext uri="{FF2B5EF4-FFF2-40B4-BE49-F238E27FC236}">
                <a16:creationId xmlns:a16="http://schemas.microsoft.com/office/drawing/2014/main" id="{5F0D682B-0BF7-4E00-BB71-3C1084DF9124}"/>
              </a:ext>
            </a:extLst>
          </p:cNvPr>
          <p:cNvCxnSpPr/>
          <p:nvPr/>
        </p:nvCxnSpPr>
        <p:spPr>
          <a:xfrm flipH="1">
            <a:off x="8721433" y="5658335"/>
            <a:ext cx="1" cy="890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14E2118B-EE9D-4CE1-807F-1CEDB2B72577}"/>
              </a:ext>
            </a:extLst>
          </p:cNvPr>
          <p:cNvCxnSpPr>
            <a:cxnSpLocks/>
          </p:cNvCxnSpPr>
          <p:nvPr/>
        </p:nvCxnSpPr>
        <p:spPr>
          <a:xfrm flipH="1">
            <a:off x="8111836" y="5383767"/>
            <a:ext cx="5885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2028B67B-9BC6-4D45-A3D6-44DB60D2F5F3}"/>
              </a:ext>
            </a:extLst>
          </p:cNvPr>
          <p:cNvCxnSpPr>
            <a:cxnSpLocks/>
          </p:cNvCxnSpPr>
          <p:nvPr/>
        </p:nvCxnSpPr>
        <p:spPr>
          <a:xfrm flipH="1">
            <a:off x="8096758" y="5953166"/>
            <a:ext cx="6246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71E62B60-EEA7-4C11-9B56-B53044EC283D}"/>
              </a:ext>
            </a:extLst>
          </p:cNvPr>
          <p:cNvSpPr txBox="1"/>
          <p:nvPr/>
        </p:nvSpPr>
        <p:spPr>
          <a:xfrm>
            <a:off x="7384686" y="5466684"/>
            <a:ext cx="66461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D1</a:t>
            </a:r>
          </a:p>
        </p:txBody>
      </p:sp>
      <p:sp>
        <p:nvSpPr>
          <p:cNvPr id="100" name="文本框 99">
            <a:extLst>
              <a:ext uri="{FF2B5EF4-FFF2-40B4-BE49-F238E27FC236}">
                <a16:creationId xmlns:a16="http://schemas.microsoft.com/office/drawing/2014/main" id="{ED380CC7-98B3-4FAA-A55F-F2192A37E0EF}"/>
              </a:ext>
            </a:extLst>
          </p:cNvPr>
          <p:cNvSpPr txBox="1"/>
          <p:nvPr/>
        </p:nvSpPr>
        <p:spPr>
          <a:xfrm>
            <a:off x="5479472" y="3279412"/>
            <a:ext cx="1579418" cy="49564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G1</a:t>
            </a:r>
          </a:p>
        </p:txBody>
      </p:sp>
      <p:sp>
        <p:nvSpPr>
          <p:cNvPr id="103" name="文本框 102">
            <a:extLst>
              <a:ext uri="{FF2B5EF4-FFF2-40B4-BE49-F238E27FC236}">
                <a16:creationId xmlns:a16="http://schemas.microsoft.com/office/drawing/2014/main" id="{63183288-E393-487C-A694-83331E3879E1}"/>
              </a:ext>
            </a:extLst>
          </p:cNvPr>
          <p:cNvSpPr txBox="1"/>
          <p:nvPr/>
        </p:nvSpPr>
        <p:spPr>
          <a:xfrm>
            <a:off x="7327925" y="6838431"/>
            <a:ext cx="748146" cy="8989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Real</a:t>
            </a:r>
          </a:p>
        </p:txBody>
      </p:sp>
    </p:spTree>
    <p:extLst>
      <p:ext uri="{BB962C8B-B14F-4D97-AF65-F5344CB8AC3E}">
        <p14:creationId xmlns:p14="http://schemas.microsoft.com/office/powerpoint/2010/main" val="379409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白色的雪地上&#10;&#10;描述已自动生成">
            <a:extLst>
              <a:ext uri="{FF2B5EF4-FFF2-40B4-BE49-F238E27FC236}">
                <a16:creationId xmlns:a16="http://schemas.microsoft.com/office/drawing/2014/main" id="{269C1D87-3B1F-4D37-816B-71FAC0CDC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949" y="3873018"/>
            <a:ext cx="1269527" cy="1269527"/>
          </a:xfrm>
          <a:prstGeom prst="rect">
            <a:avLst/>
          </a:prstGeom>
        </p:spPr>
      </p:pic>
      <p:cxnSp>
        <p:nvCxnSpPr>
          <p:cNvPr id="6" name="直接箭头连接符 5">
            <a:extLst>
              <a:ext uri="{FF2B5EF4-FFF2-40B4-BE49-F238E27FC236}">
                <a16:creationId xmlns:a16="http://schemas.microsoft.com/office/drawing/2014/main" id="{ED9AD17C-09CD-47AE-9CA1-655C7908ABCB}"/>
              </a:ext>
            </a:extLst>
          </p:cNvPr>
          <p:cNvCxnSpPr>
            <a:cxnSpLocks/>
            <a:stCxn id="4" idx="3"/>
            <a:endCxn id="18" idx="1"/>
          </p:cNvCxnSpPr>
          <p:nvPr/>
        </p:nvCxnSpPr>
        <p:spPr>
          <a:xfrm flipV="1">
            <a:off x="4579475" y="3716865"/>
            <a:ext cx="562174" cy="790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图片 6">
            <a:extLst>
              <a:ext uri="{FF2B5EF4-FFF2-40B4-BE49-F238E27FC236}">
                <a16:creationId xmlns:a16="http://schemas.microsoft.com/office/drawing/2014/main" id="{39E0B48D-16C4-4CC4-8E29-1C34D60DF471}"/>
              </a:ext>
            </a:extLst>
          </p:cNvPr>
          <p:cNvPicPr>
            <a:picLocks noChangeAspect="1"/>
          </p:cNvPicPr>
          <p:nvPr/>
        </p:nvPicPr>
        <p:blipFill>
          <a:blip r:embed="rId4"/>
          <a:stretch>
            <a:fillRect/>
          </a:stretch>
        </p:blipFill>
        <p:spPr>
          <a:xfrm>
            <a:off x="5130698" y="4568099"/>
            <a:ext cx="1452567" cy="1051200"/>
          </a:xfrm>
          <a:prstGeom prst="rect">
            <a:avLst/>
          </a:prstGeom>
        </p:spPr>
      </p:pic>
      <p:cxnSp>
        <p:nvCxnSpPr>
          <p:cNvPr id="9" name="直接箭头连接符 8">
            <a:extLst>
              <a:ext uri="{FF2B5EF4-FFF2-40B4-BE49-F238E27FC236}">
                <a16:creationId xmlns:a16="http://schemas.microsoft.com/office/drawing/2014/main" id="{CFE0EEAD-1B75-4771-9823-A48A0AA03055}"/>
              </a:ext>
            </a:extLst>
          </p:cNvPr>
          <p:cNvCxnSpPr>
            <a:cxnSpLocks/>
          </p:cNvCxnSpPr>
          <p:nvPr/>
        </p:nvCxnSpPr>
        <p:spPr>
          <a:xfrm flipV="1">
            <a:off x="6566509" y="5094728"/>
            <a:ext cx="4853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图片 9">
            <a:extLst>
              <a:ext uri="{FF2B5EF4-FFF2-40B4-BE49-F238E27FC236}">
                <a16:creationId xmlns:a16="http://schemas.microsoft.com/office/drawing/2014/main" id="{0FA454BF-2046-4C71-B091-B1D516A67F81}"/>
              </a:ext>
            </a:extLst>
          </p:cNvPr>
          <p:cNvPicPr>
            <a:picLocks noChangeAspect="1"/>
          </p:cNvPicPr>
          <p:nvPr/>
        </p:nvPicPr>
        <p:blipFill>
          <a:blip r:embed="rId5"/>
          <a:stretch>
            <a:fillRect/>
          </a:stretch>
        </p:blipFill>
        <p:spPr>
          <a:xfrm>
            <a:off x="7132157" y="4668118"/>
            <a:ext cx="760208" cy="752450"/>
          </a:xfrm>
          <a:prstGeom prst="rect">
            <a:avLst/>
          </a:prstGeom>
        </p:spPr>
      </p:pic>
      <p:pic>
        <p:nvPicPr>
          <p:cNvPr id="18" name="图片 17">
            <a:extLst>
              <a:ext uri="{FF2B5EF4-FFF2-40B4-BE49-F238E27FC236}">
                <a16:creationId xmlns:a16="http://schemas.microsoft.com/office/drawing/2014/main" id="{FD312148-9011-435B-9EBC-CE3ECA4A441B}"/>
              </a:ext>
            </a:extLst>
          </p:cNvPr>
          <p:cNvPicPr>
            <a:picLocks noChangeAspect="1"/>
          </p:cNvPicPr>
          <p:nvPr/>
        </p:nvPicPr>
        <p:blipFill>
          <a:blip r:embed="rId4"/>
          <a:stretch>
            <a:fillRect/>
          </a:stretch>
        </p:blipFill>
        <p:spPr>
          <a:xfrm>
            <a:off x="5141650" y="3191265"/>
            <a:ext cx="1452567" cy="1051200"/>
          </a:xfrm>
          <a:prstGeom prst="rect">
            <a:avLst/>
          </a:prstGeom>
        </p:spPr>
      </p:pic>
      <p:cxnSp>
        <p:nvCxnSpPr>
          <p:cNvPr id="19" name="直接箭头连接符 18">
            <a:extLst>
              <a:ext uri="{FF2B5EF4-FFF2-40B4-BE49-F238E27FC236}">
                <a16:creationId xmlns:a16="http://schemas.microsoft.com/office/drawing/2014/main" id="{17229F12-E708-4446-B79D-6723C49DF2BE}"/>
              </a:ext>
            </a:extLst>
          </p:cNvPr>
          <p:cNvCxnSpPr>
            <a:cxnSpLocks/>
          </p:cNvCxnSpPr>
          <p:nvPr/>
        </p:nvCxnSpPr>
        <p:spPr>
          <a:xfrm flipV="1">
            <a:off x="8072324" y="3716866"/>
            <a:ext cx="4853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989F8592-F4F5-457B-A698-63E23681223B}"/>
              </a:ext>
            </a:extLst>
          </p:cNvPr>
          <p:cNvCxnSpPr>
            <a:cxnSpLocks/>
          </p:cNvCxnSpPr>
          <p:nvPr/>
        </p:nvCxnSpPr>
        <p:spPr>
          <a:xfrm flipV="1">
            <a:off x="8796567" y="3762311"/>
            <a:ext cx="4853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图片 20">
            <a:extLst>
              <a:ext uri="{FF2B5EF4-FFF2-40B4-BE49-F238E27FC236}">
                <a16:creationId xmlns:a16="http://schemas.microsoft.com/office/drawing/2014/main" id="{BF4D062F-0E82-4A23-A44F-AB2335113459}"/>
              </a:ext>
            </a:extLst>
          </p:cNvPr>
          <p:cNvPicPr>
            <a:picLocks noChangeAspect="1"/>
          </p:cNvPicPr>
          <p:nvPr/>
        </p:nvPicPr>
        <p:blipFill>
          <a:blip r:embed="rId6"/>
          <a:stretch>
            <a:fillRect/>
          </a:stretch>
        </p:blipFill>
        <p:spPr>
          <a:xfrm>
            <a:off x="9359946" y="3381805"/>
            <a:ext cx="847725" cy="800100"/>
          </a:xfrm>
          <a:prstGeom prst="rect">
            <a:avLst/>
          </a:prstGeom>
        </p:spPr>
      </p:pic>
      <p:pic>
        <p:nvPicPr>
          <p:cNvPr id="25" name="图片 24">
            <a:extLst>
              <a:ext uri="{FF2B5EF4-FFF2-40B4-BE49-F238E27FC236}">
                <a16:creationId xmlns:a16="http://schemas.microsoft.com/office/drawing/2014/main" id="{0A0322E6-6F5C-4F29-AE8B-DDA765F3D76C}"/>
              </a:ext>
            </a:extLst>
          </p:cNvPr>
          <p:cNvPicPr>
            <a:picLocks noChangeAspect="1"/>
          </p:cNvPicPr>
          <p:nvPr/>
        </p:nvPicPr>
        <p:blipFill>
          <a:blip r:embed="rId5"/>
          <a:stretch>
            <a:fillRect/>
          </a:stretch>
        </p:blipFill>
        <p:spPr>
          <a:xfrm>
            <a:off x="7175100" y="6205250"/>
            <a:ext cx="760208" cy="752450"/>
          </a:xfrm>
          <a:prstGeom prst="rect">
            <a:avLst/>
          </a:prstGeom>
        </p:spPr>
      </p:pic>
      <p:pic>
        <p:nvPicPr>
          <p:cNvPr id="43" name="图片 42">
            <a:extLst>
              <a:ext uri="{FF2B5EF4-FFF2-40B4-BE49-F238E27FC236}">
                <a16:creationId xmlns:a16="http://schemas.microsoft.com/office/drawing/2014/main" id="{469BC364-A414-491F-B49D-F59618FFF0F0}"/>
              </a:ext>
            </a:extLst>
          </p:cNvPr>
          <p:cNvPicPr>
            <a:picLocks noChangeAspect="1"/>
          </p:cNvPicPr>
          <p:nvPr/>
        </p:nvPicPr>
        <p:blipFill>
          <a:blip r:embed="rId6"/>
          <a:stretch>
            <a:fillRect/>
          </a:stretch>
        </p:blipFill>
        <p:spPr>
          <a:xfrm>
            <a:off x="9345883" y="1471729"/>
            <a:ext cx="847725" cy="800100"/>
          </a:xfrm>
          <a:prstGeom prst="rect">
            <a:avLst/>
          </a:prstGeom>
        </p:spPr>
      </p:pic>
      <p:cxnSp>
        <p:nvCxnSpPr>
          <p:cNvPr id="45" name="连接符: 肘形 44">
            <a:extLst>
              <a:ext uri="{FF2B5EF4-FFF2-40B4-BE49-F238E27FC236}">
                <a16:creationId xmlns:a16="http://schemas.microsoft.com/office/drawing/2014/main" id="{704C0E41-1598-4FDB-AB19-199BE69099E1}"/>
              </a:ext>
            </a:extLst>
          </p:cNvPr>
          <p:cNvCxnSpPr>
            <a:cxnSpLocks/>
          </p:cNvCxnSpPr>
          <p:nvPr/>
        </p:nvCxnSpPr>
        <p:spPr>
          <a:xfrm rot="5400000" flipH="1" flipV="1">
            <a:off x="10116093" y="2629088"/>
            <a:ext cx="421413" cy="111410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7" name="连接符: 肘形 46">
            <a:extLst>
              <a:ext uri="{FF2B5EF4-FFF2-40B4-BE49-F238E27FC236}">
                <a16:creationId xmlns:a16="http://schemas.microsoft.com/office/drawing/2014/main" id="{2B0BD82B-BD88-4DCB-B7C0-0984A85151B5}"/>
              </a:ext>
            </a:extLst>
          </p:cNvPr>
          <p:cNvCxnSpPr>
            <a:cxnSpLocks/>
          </p:cNvCxnSpPr>
          <p:nvPr/>
        </p:nvCxnSpPr>
        <p:spPr>
          <a:xfrm rot="16200000" flipH="1">
            <a:off x="10162273" y="1922154"/>
            <a:ext cx="383662" cy="11141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8" name="流程图: 手动操作 57">
            <a:extLst>
              <a:ext uri="{FF2B5EF4-FFF2-40B4-BE49-F238E27FC236}">
                <a16:creationId xmlns:a16="http://schemas.microsoft.com/office/drawing/2014/main" id="{DF150478-D944-497C-B408-41F4A17623B6}"/>
              </a:ext>
            </a:extLst>
          </p:cNvPr>
          <p:cNvSpPr/>
          <p:nvPr/>
        </p:nvSpPr>
        <p:spPr>
          <a:xfrm rot="16200000">
            <a:off x="10852437" y="2473423"/>
            <a:ext cx="778479" cy="523145"/>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流程图: 手动操作 58">
            <a:extLst>
              <a:ext uri="{FF2B5EF4-FFF2-40B4-BE49-F238E27FC236}">
                <a16:creationId xmlns:a16="http://schemas.microsoft.com/office/drawing/2014/main" id="{F0DB1EB0-1585-4719-9E4A-19CC3607CC2E}"/>
              </a:ext>
            </a:extLst>
          </p:cNvPr>
          <p:cNvSpPr/>
          <p:nvPr/>
        </p:nvSpPr>
        <p:spPr>
          <a:xfrm rot="16200000">
            <a:off x="8483488" y="5416657"/>
            <a:ext cx="778479" cy="523145"/>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文本框 64">
            <a:extLst>
              <a:ext uri="{FF2B5EF4-FFF2-40B4-BE49-F238E27FC236}">
                <a16:creationId xmlns:a16="http://schemas.microsoft.com/office/drawing/2014/main" id="{13B760C1-4C13-4A9F-BE06-2DFAA74B504D}"/>
              </a:ext>
            </a:extLst>
          </p:cNvPr>
          <p:cNvSpPr txBox="1"/>
          <p:nvPr/>
        </p:nvSpPr>
        <p:spPr>
          <a:xfrm>
            <a:off x="8649848" y="5514157"/>
            <a:ext cx="654154" cy="495649"/>
          </a:xfrm>
          <a:prstGeom prst="rect">
            <a:avLst/>
          </a:prstGeom>
          <a:noFill/>
        </p:spPr>
        <p:txBody>
          <a:bodyPr wrap="square" rtlCol="0">
            <a:spAutoFit/>
          </a:bodyPr>
          <a:lstStyle/>
          <a:p>
            <a:r>
              <a:rPr lang="en-US" b="1" dirty="0"/>
              <a:t>D1</a:t>
            </a:r>
          </a:p>
        </p:txBody>
      </p:sp>
      <p:sp>
        <p:nvSpPr>
          <p:cNvPr id="66" name="文本框 65">
            <a:extLst>
              <a:ext uri="{FF2B5EF4-FFF2-40B4-BE49-F238E27FC236}">
                <a16:creationId xmlns:a16="http://schemas.microsoft.com/office/drawing/2014/main" id="{52869792-6D3D-4CBD-8DF4-C45E7091986F}"/>
              </a:ext>
            </a:extLst>
          </p:cNvPr>
          <p:cNvSpPr txBox="1"/>
          <p:nvPr/>
        </p:nvSpPr>
        <p:spPr>
          <a:xfrm>
            <a:off x="11007410" y="2550329"/>
            <a:ext cx="654154" cy="495649"/>
          </a:xfrm>
          <a:prstGeom prst="rect">
            <a:avLst/>
          </a:prstGeom>
          <a:noFill/>
        </p:spPr>
        <p:txBody>
          <a:bodyPr wrap="square" rtlCol="0">
            <a:spAutoFit/>
          </a:bodyPr>
          <a:lstStyle/>
          <a:p>
            <a:r>
              <a:rPr lang="en-US" b="1" dirty="0"/>
              <a:t>D2</a:t>
            </a:r>
          </a:p>
        </p:txBody>
      </p:sp>
      <p:sp>
        <p:nvSpPr>
          <p:cNvPr id="67" name="文本框 66">
            <a:extLst>
              <a:ext uri="{FF2B5EF4-FFF2-40B4-BE49-F238E27FC236}">
                <a16:creationId xmlns:a16="http://schemas.microsoft.com/office/drawing/2014/main" id="{776746F6-CB75-445C-96F3-E1B9CB33B290}"/>
              </a:ext>
            </a:extLst>
          </p:cNvPr>
          <p:cNvSpPr txBox="1"/>
          <p:nvPr/>
        </p:nvSpPr>
        <p:spPr>
          <a:xfrm>
            <a:off x="5598155" y="5770697"/>
            <a:ext cx="654154" cy="495649"/>
          </a:xfrm>
          <a:prstGeom prst="rect">
            <a:avLst/>
          </a:prstGeom>
          <a:noFill/>
        </p:spPr>
        <p:txBody>
          <a:bodyPr wrap="square" rtlCol="0">
            <a:spAutoFit/>
          </a:bodyPr>
          <a:lstStyle/>
          <a:p>
            <a:r>
              <a:rPr lang="en-US" b="1" dirty="0"/>
              <a:t>G1</a:t>
            </a:r>
          </a:p>
        </p:txBody>
      </p:sp>
      <p:sp>
        <p:nvSpPr>
          <p:cNvPr id="68" name="文本框 67">
            <a:extLst>
              <a:ext uri="{FF2B5EF4-FFF2-40B4-BE49-F238E27FC236}">
                <a16:creationId xmlns:a16="http://schemas.microsoft.com/office/drawing/2014/main" id="{7DA565E1-0FF4-4A1A-9AEC-EECA25A69943}"/>
              </a:ext>
            </a:extLst>
          </p:cNvPr>
          <p:cNvSpPr txBox="1"/>
          <p:nvPr/>
        </p:nvSpPr>
        <p:spPr>
          <a:xfrm>
            <a:off x="5596832" y="2734995"/>
            <a:ext cx="654154" cy="495649"/>
          </a:xfrm>
          <a:prstGeom prst="rect">
            <a:avLst/>
          </a:prstGeom>
          <a:noFill/>
        </p:spPr>
        <p:txBody>
          <a:bodyPr wrap="square" rtlCol="0">
            <a:spAutoFit/>
          </a:bodyPr>
          <a:lstStyle/>
          <a:p>
            <a:r>
              <a:rPr lang="en-US" b="1" dirty="0"/>
              <a:t>G2</a:t>
            </a:r>
          </a:p>
        </p:txBody>
      </p:sp>
      <p:sp>
        <p:nvSpPr>
          <p:cNvPr id="94" name="文本框 93">
            <a:extLst>
              <a:ext uri="{FF2B5EF4-FFF2-40B4-BE49-F238E27FC236}">
                <a16:creationId xmlns:a16="http://schemas.microsoft.com/office/drawing/2014/main" id="{071AA8DA-288B-42B8-BFF2-879BE0C467D5}"/>
              </a:ext>
            </a:extLst>
          </p:cNvPr>
          <p:cNvSpPr txBox="1"/>
          <p:nvPr/>
        </p:nvSpPr>
        <p:spPr>
          <a:xfrm>
            <a:off x="8818982" y="4297777"/>
            <a:ext cx="3807509" cy="584775"/>
          </a:xfrm>
          <a:prstGeom prst="rect">
            <a:avLst/>
          </a:prstGeom>
          <a:noFill/>
        </p:spPr>
        <p:txBody>
          <a:bodyPr wrap="square" rtlCol="0">
            <a:spAutoFit/>
          </a:bodyPr>
          <a:lstStyle/>
          <a:p>
            <a:r>
              <a:rPr lang="en-US" sz="1600" dirty="0"/>
              <a:t>Generated spectrogram</a:t>
            </a:r>
            <a:r>
              <a:rPr lang="en-US" altLang="zh-CN" sz="1600" dirty="0"/>
              <a:t>/</a:t>
            </a:r>
            <a:r>
              <a:rPr lang="en-US" sz="1600" dirty="0"/>
              <a:t>Spectrogram fake</a:t>
            </a:r>
          </a:p>
          <a:p>
            <a:endParaRPr lang="en-US" sz="1600" dirty="0"/>
          </a:p>
        </p:txBody>
      </p:sp>
      <p:cxnSp>
        <p:nvCxnSpPr>
          <p:cNvPr id="96" name="直接箭头连接符 95">
            <a:extLst>
              <a:ext uri="{FF2B5EF4-FFF2-40B4-BE49-F238E27FC236}">
                <a16:creationId xmlns:a16="http://schemas.microsoft.com/office/drawing/2014/main" id="{E49A0B1E-4B95-4C2F-A593-E1720E63CD28}"/>
              </a:ext>
            </a:extLst>
          </p:cNvPr>
          <p:cNvCxnSpPr/>
          <p:nvPr/>
        </p:nvCxnSpPr>
        <p:spPr>
          <a:xfrm>
            <a:off x="11510017" y="2734850"/>
            <a:ext cx="3976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 name="文本框 96">
            <a:extLst>
              <a:ext uri="{FF2B5EF4-FFF2-40B4-BE49-F238E27FC236}">
                <a16:creationId xmlns:a16="http://schemas.microsoft.com/office/drawing/2014/main" id="{41B1891E-05EE-4CA6-9A2A-3EB9DEB17174}"/>
              </a:ext>
            </a:extLst>
          </p:cNvPr>
          <p:cNvSpPr txBox="1"/>
          <p:nvPr/>
        </p:nvSpPr>
        <p:spPr>
          <a:xfrm>
            <a:off x="11907664" y="2554588"/>
            <a:ext cx="1230459" cy="898964"/>
          </a:xfrm>
          <a:prstGeom prst="rect">
            <a:avLst/>
          </a:prstGeom>
          <a:noFill/>
        </p:spPr>
        <p:txBody>
          <a:bodyPr wrap="square" rtlCol="0">
            <a:spAutoFit/>
          </a:bodyPr>
          <a:lstStyle/>
          <a:p>
            <a:r>
              <a:rPr lang="en-US" dirty="0"/>
              <a:t>Real/Fake</a:t>
            </a:r>
          </a:p>
        </p:txBody>
      </p:sp>
      <p:cxnSp>
        <p:nvCxnSpPr>
          <p:cNvPr id="99" name="直接箭头连接符 98">
            <a:extLst>
              <a:ext uri="{FF2B5EF4-FFF2-40B4-BE49-F238E27FC236}">
                <a16:creationId xmlns:a16="http://schemas.microsoft.com/office/drawing/2014/main" id="{3DAF0475-5729-4DA6-84F4-E7C1B1E6F7F5}"/>
              </a:ext>
            </a:extLst>
          </p:cNvPr>
          <p:cNvCxnSpPr/>
          <p:nvPr/>
        </p:nvCxnSpPr>
        <p:spPr>
          <a:xfrm>
            <a:off x="9122150" y="5654265"/>
            <a:ext cx="3976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 name="文本框 99">
            <a:extLst>
              <a:ext uri="{FF2B5EF4-FFF2-40B4-BE49-F238E27FC236}">
                <a16:creationId xmlns:a16="http://schemas.microsoft.com/office/drawing/2014/main" id="{88B39D3B-795A-48FD-906B-6D2A041EDFB2}"/>
              </a:ext>
            </a:extLst>
          </p:cNvPr>
          <p:cNvSpPr txBox="1"/>
          <p:nvPr/>
        </p:nvSpPr>
        <p:spPr>
          <a:xfrm>
            <a:off x="9462047" y="5474003"/>
            <a:ext cx="1230459" cy="898964"/>
          </a:xfrm>
          <a:prstGeom prst="rect">
            <a:avLst/>
          </a:prstGeom>
          <a:noFill/>
        </p:spPr>
        <p:txBody>
          <a:bodyPr wrap="square" rtlCol="0">
            <a:spAutoFit/>
          </a:bodyPr>
          <a:lstStyle/>
          <a:p>
            <a:r>
              <a:rPr lang="en-US" dirty="0"/>
              <a:t>Real/Fake</a:t>
            </a:r>
          </a:p>
        </p:txBody>
      </p:sp>
      <p:sp>
        <p:nvSpPr>
          <p:cNvPr id="101" name="文本框 100">
            <a:extLst>
              <a:ext uri="{FF2B5EF4-FFF2-40B4-BE49-F238E27FC236}">
                <a16:creationId xmlns:a16="http://schemas.microsoft.com/office/drawing/2014/main" id="{8AFD7FFA-9518-4650-BC93-FB731B0FD75B}"/>
              </a:ext>
            </a:extLst>
          </p:cNvPr>
          <p:cNvSpPr txBox="1"/>
          <p:nvPr/>
        </p:nvSpPr>
        <p:spPr>
          <a:xfrm>
            <a:off x="6839452" y="5401364"/>
            <a:ext cx="1323123" cy="898964"/>
          </a:xfrm>
          <a:prstGeom prst="rect">
            <a:avLst/>
          </a:prstGeom>
          <a:noFill/>
        </p:spPr>
        <p:txBody>
          <a:bodyPr wrap="square" rtlCol="0">
            <a:spAutoFit/>
          </a:bodyPr>
          <a:lstStyle/>
          <a:p>
            <a:r>
              <a:rPr lang="en-US" dirty="0"/>
              <a:t>FAKE MASK</a:t>
            </a:r>
          </a:p>
        </p:txBody>
      </p:sp>
      <p:sp>
        <p:nvSpPr>
          <p:cNvPr id="102" name="文本框 101">
            <a:extLst>
              <a:ext uri="{FF2B5EF4-FFF2-40B4-BE49-F238E27FC236}">
                <a16:creationId xmlns:a16="http://schemas.microsoft.com/office/drawing/2014/main" id="{21017F74-498C-4684-9865-F012175EB189}"/>
              </a:ext>
            </a:extLst>
          </p:cNvPr>
          <p:cNvSpPr txBox="1"/>
          <p:nvPr/>
        </p:nvSpPr>
        <p:spPr>
          <a:xfrm>
            <a:off x="6921643" y="7179167"/>
            <a:ext cx="1369671" cy="898964"/>
          </a:xfrm>
          <a:prstGeom prst="rect">
            <a:avLst/>
          </a:prstGeom>
          <a:noFill/>
        </p:spPr>
        <p:txBody>
          <a:bodyPr wrap="square" rtlCol="0">
            <a:spAutoFit/>
          </a:bodyPr>
          <a:lstStyle/>
          <a:p>
            <a:r>
              <a:rPr lang="en-US" dirty="0"/>
              <a:t>MASK REAL</a:t>
            </a:r>
          </a:p>
        </p:txBody>
      </p:sp>
      <p:sp>
        <p:nvSpPr>
          <p:cNvPr id="103" name="文本框 102">
            <a:extLst>
              <a:ext uri="{FF2B5EF4-FFF2-40B4-BE49-F238E27FC236}">
                <a16:creationId xmlns:a16="http://schemas.microsoft.com/office/drawing/2014/main" id="{771CB28A-9A9E-4BCD-A530-60D3B3650912}"/>
              </a:ext>
            </a:extLst>
          </p:cNvPr>
          <p:cNvSpPr txBox="1"/>
          <p:nvPr/>
        </p:nvSpPr>
        <p:spPr>
          <a:xfrm>
            <a:off x="10217185" y="1434590"/>
            <a:ext cx="1960781" cy="898964"/>
          </a:xfrm>
          <a:prstGeom prst="rect">
            <a:avLst/>
          </a:prstGeom>
          <a:noFill/>
        </p:spPr>
        <p:txBody>
          <a:bodyPr wrap="square" rtlCol="0">
            <a:spAutoFit/>
          </a:bodyPr>
          <a:lstStyle/>
          <a:p>
            <a:r>
              <a:rPr lang="en-US" dirty="0"/>
              <a:t>Spectrogram real</a:t>
            </a:r>
          </a:p>
        </p:txBody>
      </p:sp>
      <p:sp>
        <p:nvSpPr>
          <p:cNvPr id="106" name="文本框 105">
            <a:extLst>
              <a:ext uri="{FF2B5EF4-FFF2-40B4-BE49-F238E27FC236}">
                <a16:creationId xmlns:a16="http://schemas.microsoft.com/office/drawing/2014/main" id="{96DFAA33-24AC-4BC1-95C0-A92664D6CC3F}"/>
              </a:ext>
            </a:extLst>
          </p:cNvPr>
          <p:cNvSpPr txBox="1"/>
          <p:nvPr/>
        </p:nvSpPr>
        <p:spPr>
          <a:xfrm>
            <a:off x="3720160" y="1590732"/>
            <a:ext cx="4775495" cy="584775"/>
          </a:xfrm>
          <a:prstGeom prst="rect">
            <a:avLst/>
          </a:prstGeom>
          <a:noFill/>
        </p:spPr>
        <p:txBody>
          <a:bodyPr wrap="square" rtlCol="0">
            <a:spAutoFit/>
          </a:bodyPr>
          <a:lstStyle/>
          <a:p>
            <a:r>
              <a:rPr lang="en-US" sz="3200" dirty="0"/>
              <a:t>New Network</a:t>
            </a:r>
            <a:r>
              <a:rPr lang="zh-CN" altLang="en-US" sz="3200" dirty="0"/>
              <a:t> </a:t>
            </a:r>
            <a:r>
              <a:rPr lang="en-US" altLang="zh-CN" sz="3200" dirty="0"/>
              <a:t>structure</a:t>
            </a:r>
            <a:endParaRPr lang="en-US" sz="3200" dirty="0"/>
          </a:p>
        </p:txBody>
      </p:sp>
      <p:sp>
        <p:nvSpPr>
          <p:cNvPr id="107" name="文本框 106">
            <a:extLst>
              <a:ext uri="{FF2B5EF4-FFF2-40B4-BE49-F238E27FC236}">
                <a16:creationId xmlns:a16="http://schemas.microsoft.com/office/drawing/2014/main" id="{700708FF-D800-4966-86CB-E4FA615E079D}"/>
              </a:ext>
            </a:extLst>
          </p:cNvPr>
          <p:cNvSpPr txBox="1"/>
          <p:nvPr/>
        </p:nvSpPr>
        <p:spPr>
          <a:xfrm>
            <a:off x="3397652" y="2671041"/>
            <a:ext cx="1203657" cy="307777"/>
          </a:xfrm>
          <a:prstGeom prst="rect">
            <a:avLst/>
          </a:prstGeom>
          <a:noFill/>
        </p:spPr>
        <p:txBody>
          <a:bodyPr wrap="square" rtlCol="0">
            <a:spAutoFit/>
          </a:bodyPr>
          <a:lstStyle/>
          <a:p>
            <a:r>
              <a:rPr lang="en-US" sz="1400" dirty="0"/>
              <a:t>1024x1024x3</a:t>
            </a:r>
          </a:p>
        </p:txBody>
      </p:sp>
      <p:sp>
        <p:nvSpPr>
          <p:cNvPr id="108" name="文本框 107">
            <a:extLst>
              <a:ext uri="{FF2B5EF4-FFF2-40B4-BE49-F238E27FC236}">
                <a16:creationId xmlns:a16="http://schemas.microsoft.com/office/drawing/2014/main" id="{871764D3-1A4B-40E0-AEFE-4978AF7E17F9}"/>
              </a:ext>
            </a:extLst>
          </p:cNvPr>
          <p:cNvSpPr txBox="1"/>
          <p:nvPr/>
        </p:nvSpPr>
        <p:spPr>
          <a:xfrm>
            <a:off x="6941097" y="5647586"/>
            <a:ext cx="1203657" cy="307777"/>
          </a:xfrm>
          <a:prstGeom prst="rect">
            <a:avLst/>
          </a:prstGeom>
          <a:noFill/>
        </p:spPr>
        <p:txBody>
          <a:bodyPr wrap="square" rtlCol="0">
            <a:spAutoFit/>
          </a:bodyPr>
          <a:lstStyle/>
          <a:p>
            <a:r>
              <a:rPr lang="en-US" sz="1400" dirty="0"/>
              <a:t>257x11</a:t>
            </a:r>
          </a:p>
        </p:txBody>
      </p:sp>
      <p:sp>
        <p:nvSpPr>
          <p:cNvPr id="109" name="文本框 108">
            <a:extLst>
              <a:ext uri="{FF2B5EF4-FFF2-40B4-BE49-F238E27FC236}">
                <a16:creationId xmlns:a16="http://schemas.microsoft.com/office/drawing/2014/main" id="{545AC917-76F6-488E-8E32-F566D32C9760}"/>
              </a:ext>
            </a:extLst>
          </p:cNvPr>
          <p:cNvSpPr txBox="1"/>
          <p:nvPr/>
        </p:nvSpPr>
        <p:spPr>
          <a:xfrm>
            <a:off x="10141845" y="4085953"/>
            <a:ext cx="1203657" cy="307777"/>
          </a:xfrm>
          <a:prstGeom prst="rect">
            <a:avLst/>
          </a:prstGeom>
          <a:noFill/>
        </p:spPr>
        <p:txBody>
          <a:bodyPr wrap="square" rtlCol="0">
            <a:spAutoFit/>
          </a:bodyPr>
          <a:lstStyle/>
          <a:p>
            <a:r>
              <a:rPr lang="en-US" sz="1400" dirty="0"/>
              <a:t>257x11</a:t>
            </a:r>
          </a:p>
        </p:txBody>
      </p:sp>
      <p:cxnSp>
        <p:nvCxnSpPr>
          <p:cNvPr id="48" name="直接箭头连接符 5">
            <a:extLst>
              <a:ext uri="{FF2B5EF4-FFF2-40B4-BE49-F238E27FC236}">
                <a16:creationId xmlns:a16="http://schemas.microsoft.com/office/drawing/2014/main" id="{DED21E1B-752D-9B44-B76A-0E34D7838B3C}"/>
              </a:ext>
            </a:extLst>
          </p:cNvPr>
          <p:cNvCxnSpPr>
            <a:cxnSpLocks/>
            <a:stCxn id="4" idx="3"/>
            <a:endCxn id="7" idx="1"/>
          </p:cNvCxnSpPr>
          <p:nvPr/>
        </p:nvCxnSpPr>
        <p:spPr>
          <a:xfrm>
            <a:off x="4579475" y="4507781"/>
            <a:ext cx="551222" cy="585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
            <a:extLst>
              <a:ext uri="{FF2B5EF4-FFF2-40B4-BE49-F238E27FC236}">
                <a16:creationId xmlns:a16="http://schemas.microsoft.com/office/drawing/2014/main" id="{DC55BCFC-C580-F440-B943-89BC27CBB44F}"/>
              </a:ext>
            </a:extLst>
          </p:cNvPr>
          <p:cNvCxnSpPr>
            <a:cxnSpLocks/>
          </p:cNvCxnSpPr>
          <p:nvPr/>
        </p:nvCxnSpPr>
        <p:spPr>
          <a:xfrm>
            <a:off x="7853672" y="5044344"/>
            <a:ext cx="757483" cy="6544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接箭头连接符 5">
            <a:extLst>
              <a:ext uri="{FF2B5EF4-FFF2-40B4-BE49-F238E27FC236}">
                <a16:creationId xmlns:a16="http://schemas.microsoft.com/office/drawing/2014/main" id="{828BAE9F-E124-564F-97C8-6CE2C67DB80C}"/>
              </a:ext>
            </a:extLst>
          </p:cNvPr>
          <p:cNvCxnSpPr>
            <a:cxnSpLocks/>
          </p:cNvCxnSpPr>
          <p:nvPr/>
        </p:nvCxnSpPr>
        <p:spPr>
          <a:xfrm flipV="1">
            <a:off x="7914435" y="5698823"/>
            <a:ext cx="714540" cy="882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0" name="图片 42">
            <a:extLst>
              <a:ext uri="{FF2B5EF4-FFF2-40B4-BE49-F238E27FC236}">
                <a16:creationId xmlns:a16="http://schemas.microsoft.com/office/drawing/2014/main" id="{87C4E507-0FF0-5D46-BF38-61DC41EBEB29}"/>
              </a:ext>
            </a:extLst>
          </p:cNvPr>
          <p:cNvPicPr>
            <a:picLocks noChangeAspect="1"/>
          </p:cNvPicPr>
          <p:nvPr/>
        </p:nvPicPr>
        <p:blipFill>
          <a:blip r:embed="rId6"/>
          <a:stretch>
            <a:fillRect/>
          </a:stretch>
        </p:blipFill>
        <p:spPr>
          <a:xfrm>
            <a:off x="7139510" y="3402761"/>
            <a:ext cx="847725" cy="800100"/>
          </a:xfrm>
          <a:prstGeom prst="rect">
            <a:avLst/>
          </a:prstGeom>
        </p:spPr>
      </p:pic>
      <p:sp>
        <p:nvSpPr>
          <p:cNvPr id="16" name="TextBox 15">
            <a:extLst>
              <a:ext uri="{FF2B5EF4-FFF2-40B4-BE49-F238E27FC236}">
                <a16:creationId xmlns:a16="http://schemas.microsoft.com/office/drawing/2014/main" id="{4A9919D8-2682-A54F-9A68-46A233874370}"/>
              </a:ext>
            </a:extLst>
          </p:cNvPr>
          <p:cNvSpPr txBox="1"/>
          <p:nvPr/>
        </p:nvSpPr>
        <p:spPr>
          <a:xfrm>
            <a:off x="6448111" y="4187759"/>
            <a:ext cx="2740366" cy="495649"/>
          </a:xfrm>
          <a:prstGeom prst="rect">
            <a:avLst/>
          </a:prstGeom>
          <a:noFill/>
        </p:spPr>
        <p:txBody>
          <a:bodyPr wrap="none" rtlCol="0">
            <a:spAutoFit/>
          </a:bodyPr>
          <a:lstStyle/>
          <a:p>
            <a:r>
              <a:rPr lang="en-US" dirty="0"/>
              <a:t>Initial</a:t>
            </a:r>
            <a:r>
              <a:rPr lang="zh-CN" altLang="en-US" dirty="0"/>
              <a:t> </a:t>
            </a:r>
            <a:r>
              <a:rPr lang="en-US" altLang="zh-CN" dirty="0"/>
              <a:t>spectrogram</a:t>
            </a:r>
            <a:endParaRPr lang="en-US" dirty="0"/>
          </a:p>
        </p:txBody>
      </p:sp>
      <p:cxnSp>
        <p:nvCxnSpPr>
          <p:cNvPr id="61" name="直接箭头连接符 5">
            <a:extLst>
              <a:ext uri="{FF2B5EF4-FFF2-40B4-BE49-F238E27FC236}">
                <a16:creationId xmlns:a16="http://schemas.microsoft.com/office/drawing/2014/main" id="{10744D4E-9383-2048-8E7C-F937CCAB6096}"/>
              </a:ext>
            </a:extLst>
          </p:cNvPr>
          <p:cNvCxnSpPr>
            <a:cxnSpLocks/>
            <a:stCxn id="10" idx="3"/>
          </p:cNvCxnSpPr>
          <p:nvPr/>
        </p:nvCxnSpPr>
        <p:spPr>
          <a:xfrm flipV="1">
            <a:off x="7892366" y="3828477"/>
            <a:ext cx="665265" cy="12158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Oval 25">
            <a:extLst>
              <a:ext uri="{FF2B5EF4-FFF2-40B4-BE49-F238E27FC236}">
                <a16:creationId xmlns:a16="http://schemas.microsoft.com/office/drawing/2014/main" id="{D1CA4EEC-906A-A344-8318-D73420F485C6}"/>
              </a:ext>
            </a:extLst>
          </p:cNvPr>
          <p:cNvSpPr/>
          <p:nvPr/>
        </p:nvSpPr>
        <p:spPr>
          <a:xfrm>
            <a:off x="8537033" y="3644498"/>
            <a:ext cx="244504" cy="236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69" name="直接箭头连接符 18">
            <a:extLst>
              <a:ext uri="{FF2B5EF4-FFF2-40B4-BE49-F238E27FC236}">
                <a16:creationId xmlns:a16="http://schemas.microsoft.com/office/drawing/2014/main" id="{E2F4D628-B985-8D4C-AB9E-87458611FAC3}"/>
              </a:ext>
            </a:extLst>
          </p:cNvPr>
          <p:cNvCxnSpPr>
            <a:cxnSpLocks/>
          </p:cNvCxnSpPr>
          <p:nvPr/>
        </p:nvCxnSpPr>
        <p:spPr>
          <a:xfrm flipV="1">
            <a:off x="6575876" y="3723020"/>
            <a:ext cx="4853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文本框 40">
            <a:extLst>
              <a:ext uri="{FF2B5EF4-FFF2-40B4-BE49-F238E27FC236}">
                <a16:creationId xmlns:a16="http://schemas.microsoft.com/office/drawing/2014/main" id="{3D0279A9-746D-4FCA-A249-DF956112F1E7}"/>
              </a:ext>
            </a:extLst>
          </p:cNvPr>
          <p:cNvSpPr txBox="1"/>
          <p:nvPr/>
        </p:nvSpPr>
        <p:spPr>
          <a:xfrm>
            <a:off x="10326799" y="6047984"/>
            <a:ext cx="4898091" cy="4024884"/>
          </a:xfrm>
          <a:prstGeom prst="rect">
            <a:avLst/>
          </a:prstGeom>
          <a:noFill/>
        </p:spPr>
        <p:txBody>
          <a:bodyPr wrap="square" rtlCol="0">
            <a:spAutoFit/>
          </a:bodyPr>
          <a:lstStyle/>
          <a:p>
            <a:pPr>
              <a:lnSpc>
                <a:spcPct val="125000"/>
              </a:lnSpc>
            </a:pPr>
            <a:r>
              <a:rPr lang="en-US" b="1" dirty="0"/>
              <a:t>Loss functions:</a:t>
            </a:r>
          </a:p>
          <a:p>
            <a:pPr>
              <a:lnSpc>
                <a:spcPct val="125000"/>
              </a:lnSpc>
            </a:pPr>
            <a:r>
              <a:rPr lang="en-US" dirty="0"/>
              <a:t>Lgan1 = </a:t>
            </a:r>
            <a:r>
              <a:rPr lang="en-US" dirty="0" err="1"/>
              <a:t>Lgen</a:t>
            </a:r>
            <a:r>
              <a:rPr lang="en-US" dirty="0"/>
              <a:t> + 100*</a:t>
            </a:r>
            <a:r>
              <a:rPr lang="en-US" dirty="0" err="1"/>
              <a:t>Lcross-entory</a:t>
            </a:r>
            <a:r>
              <a:rPr lang="en-US" dirty="0"/>
              <a:t> + </a:t>
            </a:r>
            <a:r>
              <a:rPr lang="en-US" dirty="0" err="1"/>
              <a:t>Ldisc</a:t>
            </a:r>
            <a:endParaRPr lang="en-US" dirty="0"/>
          </a:p>
          <a:p>
            <a:pPr>
              <a:lnSpc>
                <a:spcPct val="125000"/>
              </a:lnSpc>
            </a:pPr>
            <a:r>
              <a:rPr lang="en-US" dirty="0"/>
              <a:t>Lgan2 = </a:t>
            </a:r>
            <a:r>
              <a:rPr lang="en-US" dirty="0" err="1"/>
              <a:t>Lgen</a:t>
            </a:r>
            <a:r>
              <a:rPr lang="en-US" dirty="0"/>
              <a:t> +  </a:t>
            </a:r>
            <a:r>
              <a:rPr lang="en-US" dirty="0" err="1"/>
              <a:t>Ldisc</a:t>
            </a:r>
            <a:r>
              <a:rPr lang="en-US" dirty="0"/>
              <a:t> + 100*Ll1 </a:t>
            </a:r>
            <a:r>
              <a:rPr lang="en-US" sz="1600" dirty="0"/>
              <a:t>m*s</a:t>
            </a:r>
            <a:endParaRPr lang="en-US" dirty="0"/>
          </a:p>
          <a:p>
            <a:pPr>
              <a:lnSpc>
                <a:spcPct val="125000"/>
              </a:lnSpc>
            </a:pPr>
            <a:r>
              <a:rPr lang="en-US" dirty="0"/>
              <a:t>Ll1 </a:t>
            </a:r>
            <a:r>
              <a:rPr lang="en-US" sz="1600" dirty="0"/>
              <a:t>m*s </a:t>
            </a:r>
            <a:r>
              <a:rPr lang="en-US" dirty="0"/>
              <a:t>= l1 loss (mask*spectrogram)</a:t>
            </a:r>
            <a:r>
              <a:rPr lang="pl-PL" dirty="0"/>
              <a:t> </a:t>
            </a:r>
            <a:endParaRPr lang="en-US" dirty="0"/>
          </a:p>
          <a:p>
            <a:pPr>
              <a:lnSpc>
                <a:spcPct val="125000"/>
              </a:lnSpc>
            </a:pPr>
            <a:r>
              <a:rPr lang="en-US" dirty="0" err="1"/>
              <a:t>Ltotal</a:t>
            </a:r>
            <a:r>
              <a:rPr lang="en-US" dirty="0"/>
              <a:t> = Lgan1 + </a:t>
            </a:r>
            <a:r>
              <a:rPr lang="en-US" altLang="zh-CN" dirty="0"/>
              <a:t>α</a:t>
            </a:r>
            <a:r>
              <a:rPr lang="en-US" dirty="0"/>
              <a:t>Lgan2 </a:t>
            </a:r>
          </a:p>
          <a:p>
            <a:endParaRPr lang="en-US" dirty="0"/>
          </a:p>
        </p:txBody>
      </p:sp>
      <p:sp>
        <p:nvSpPr>
          <p:cNvPr id="3" name="文本框 2">
            <a:extLst>
              <a:ext uri="{FF2B5EF4-FFF2-40B4-BE49-F238E27FC236}">
                <a16:creationId xmlns:a16="http://schemas.microsoft.com/office/drawing/2014/main" id="{F057AE43-40C8-4AE0-A505-5FDF53373DF3}"/>
              </a:ext>
            </a:extLst>
          </p:cNvPr>
          <p:cNvSpPr txBox="1"/>
          <p:nvPr/>
        </p:nvSpPr>
        <p:spPr>
          <a:xfrm>
            <a:off x="8172482" y="2409684"/>
            <a:ext cx="988273" cy="495649"/>
          </a:xfrm>
          <a:prstGeom prst="rect">
            <a:avLst/>
          </a:prstGeom>
          <a:noFill/>
        </p:spPr>
        <p:txBody>
          <a:bodyPr wrap="square" rtlCol="0">
            <a:spAutoFit/>
          </a:bodyPr>
          <a:lstStyle/>
          <a:p>
            <a:r>
              <a:rPr lang="en-US" dirty="0"/>
              <a:t>Ll1 </a:t>
            </a:r>
            <a:r>
              <a:rPr lang="en-US" sz="1600" dirty="0"/>
              <a:t>m*s</a:t>
            </a:r>
            <a:endParaRPr lang="en-US" dirty="0"/>
          </a:p>
        </p:txBody>
      </p:sp>
      <p:cxnSp>
        <p:nvCxnSpPr>
          <p:cNvPr id="44" name="直接连接符 43">
            <a:extLst>
              <a:ext uri="{FF2B5EF4-FFF2-40B4-BE49-F238E27FC236}">
                <a16:creationId xmlns:a16="http://schemas.microsoft.com/office/drawing/2014/main" id="{8090D1A8-01A2-41C9-A05C-D14C36470402}"/>
              </a:ext>
            </a:extLst>
          </p:cNvPr>
          <p:cNvCxnSpPr>
            <a:cxnSpLocks/>
          </p:cNvCxnSpPr>
          <p:nvPr/>
        </p:nvCxnSpPr>
        <p:spPr>
          <a:xfrm flipV="1">
            <a:off x="9049037" y="1789988"/>
            <a:ext cx="1317" cy="196471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a:extLst>
              <a:ext uri="{FF2B5EF4-FFF2-40B4-BE49-F238E27FC236}">
                <a16:creationId xmlns:a16="http://schemas.microsoft.com/office/drawing/2014/main" id="{19CA5226-51E2-46E7-837B-4B7DB4FC1A63}"/>
              </a:ext>
            </a:extLst>
          </p:cNvPr>
          <p:cNvCxnSpPr>
            <a:cxnSpLocks/>
          </p:cNvCxnSpPr>
          <p:nvPr/>
        </p:nvCxnSpPr>
        <p:spPr>
          <a:xfrm>
            <a:off x="9039220" y="1789988"/>
            <a:ext cx="334052"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3551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立方体 4">
            <a:extLst>
              <a:ext uri="{FF2B5EF4-FFF2-40B4-BE49-F238E27FC236}">
                <a16:creationId xmlns:a16="http://schemas.microsoft.com/office/drawing/2014/main" id="{6AB05905-EEAB-4969-A7CF-BDEDE8A356AE}"/>
              </a:ext>
            </a:extLst>
          </p:cNvPr>
          <p:cNvSpPr/>
          <p:nvPr/>
        </p:nvSpPr>
        <p:spPr>
          <a:xfrm>
            <a:off x="5220145" y="1338311"/>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7" name="立方体 6">
            <a:extLst>
              <a:ext uri="{FF2B5EF4-FFF2-40B4-BE49-F238E27FC236}">
                <a16:creationId xmlns:a16="http://schemas.microsoft.com/office/drawing/2014/main" id="{46780866-22FC-4D8D-BF0E-11F815F2E7A8}"/>
              </a:ext>
            </a:extLst>
          </p:cNvPr>
          <p:cNvSpPr/>
          <p:nvPr/>
        </p:nvSpPr>
        <p:spPr>
          <a:xfrm>
            <a:off x="5602796" y="1625265"/>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9" name="立方体 8">
            <a:extLst>
              <a:ext uri="{FF2B5EF4-FFF2-40B4-BE49-F238E27FC236}">
                <a16:creationId xmlns:a16="http://schemas.microsoft.com/office/drawing/2014/main" id="{D84A8153-CD60-479C-82DF-D1BEDC881AAD}"/>
              </a:ext>
            </a:extLst>
          </p:cNvPr>
          <p:cNvSpPr/>
          <p:nvPr/>
        </p:nvSpPr>
        <p:spPr>
          <a:xfrm>
            <a:off x="6032797" y="1786629"/>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 name="立方体 10">
            <a:extLst>
              <a:ext uri="{FF2B5EF4-FFF2-40B4-BE49-F238E27FC236}">
                <a16:creationId xmlns:a16="http://schemas.microsoft.com/office/drawing/2014/main" id="{9ABE8847-48F0-43A0-B479-51386529A39D}"/>
              </a:ext>
            </a:extLst>
          </p:cNvPr>
          <p:cNvSpPr/>
          <p:nvPr/>
        </p:nvSpPr>
        <p:spPr>
          <a:xfrm>
            <a:off x="6523556" y="1768123"/>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7" name="立方体 16">
            <a:extLst>
              <a:ext uri="{FF2B5EF4-FFF2-40B4-BE49-F238E27FC236}">
                <a16:creationId xmlns:a16="http://schemas.microsoft.com/office/drawing/2014/main" id="{A004CD2E-8710-487B-BB0B-50F8F9B6A259}"/>
              </a:ext>
            </a:extLst>
          </p:cNvPr>
          <p:cNvSpPr/>
          <p:nvPr/>
        </p:nvSpPr>
        <p:spPr>
          <a:xfrm>
            <a:off x="6953557" y="1625265"/>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5" name="立方体 14">
            <a:extLst>
              <a:ext uri="{FF2B5EF4-FFF2-40B4-BE49-F238E27FC236}">
                <a16:creationId xmlns:a16="http://schemas.microsoft.com/office/drawing/2014/main" id="{6E412DBD-FB9F-465F-9A17-6967F809F763}"/>
              </a:ext>
            </a:extLst>
          </p:cNvPr>
          <p:cNvSpPr/>
          <p:nvPr/>
        </p:nvSpPr>
        <p:spPr>
          <a:xfrm>
            <a:off x="7383557" y="1319061"/>
            <a:ext cx="644892"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9" name="立方体 18">
            <a:extLst>
              <a:ext uri="{FF2B5EF4-FFF2-40B4-BE49-F238E27FC236}">
                <a16:creationId xmlns:a16="http://schemas.microsoft.com/office/drawing/2014/main" id="{9963CA66-DC39-40AD-8043-0875873E6BB3}"/>
              </a:ext>
            </a:extLst>
          </p:cNvPr>
          <p:cNvSpPr/>
          <p:nvPr/>
        </p:nvSpPr>
        <p:spPr>
          <a:xfrm>
            <a:off x="5189114" y="3011511"/>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1" name="立方体 20">
            <a:extLst>
              <a:ext uri="{FF2B5EF4-FFF2-40B4-BE49-F238E27FC236}">
                <a16:creationId xmlns:a16="http://schemas.microsoft.com/office/drawing/2014/main" id="{DC3426B7-92C6-44A1-8C40-875DD2045BAE}"/>
              </a:ext>
            </a:extLst>
          </p:cNvPr>
          <p:cNvSpPr/>
          <p:nvPr/>
        </p:nvSpPr>
        <p:spPr>
          <a:xfrm>
            <a:off x="5571765" y="3298465"/>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3" name="立方体 22">
            <a:extLst>
              <a:ext uri="{FF2B5EF4-FFF2-40B4-BE49-F238E27FC236}">
                <a16:creationId xmlns:a16="http://schemas.microsoft.com/office/drawing/2014/main" id="{FE91409C-8748-44F8-BF59-94834003E75B}"/>
              </a:ext>
            </a:extLst>
          </p:cNvPr>
          <p:cNvSpPr/>
          <p:nvPr/>
        </p:nvSpPr>
        <p:spPr>
          <a:xfrm>
            <a:off x="6001766" y="3459829"/>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5" name="立方体 24">
            <a:extLst>
              <a:ext uri="{FF2B5EF4-FFF2-40B4-BE49-F238E27FC236}">
                <a16:creationId xmlns:a16="http://schemas.microsoft.com/office/drawing/2014/main" id="{B68709C8-5164-4650-916B-3AE890505A3E}"/>
              </a:ext>
            </a:extLst>
          </p:cNvPr>
          <p:cNvSpPr/>
          <p:nvPr/>
        </p:nvSpPr>
        <p:spPr>
          <a:xfrm>
            <a:off x="6492525" y="3441323"/>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7" name="立方体 26">
            <a:extLst>
              <a:ext uri="{FF2B5EF4-FFF2-40B4-BE49-F238E27FC236}">
                <a16:creationId xmlns:a16="http://schemas.microsoft.com/office/drawing/2014/main" id="{ADF4832C-B601-46EE-97E7-25D466A04268}"/>
              </a:ext>
            </a:extLst>
          </p:cNvPr>
          <p:cNvSpPr/>
          <p:nvPr/>
        </p:nvSpPr>
        <p:spPr>
          <a:xfrm>
            <a:off x="6922526" y="3298465"/>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9" name="立方体 28">
            <a:extLst>
              <a:ext uri="{FF2B5EF4-FFF2-40B4-BE49-F238E27FC236}">
                <a16:creationId xmlns:a16="http://schemas.microsoft.com/office/drawing/2014/main" id="{9614A065-782D-4A0A-8A14-3D47130FCDE8}"/>
              </a:ext>
            </a:extLst>
          </p:cNvPr>
          <p:cNvSpPr/>
          <p:nvPr/>
        </p:nvSpPr>
        <p:spPr>
          <a:xfrm>
            <a:off x="7342901" y="3001886"/>
            <a:ext cx="644892"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1" name="立方体 30">
            <a:extLst>
              <a:ext uri="{FF2B5EF4-FFF2-40B4-BE49-F238E27FC236}">
                <a16:creationId xmlns:a16="http://schemas.microsoft.com/office/drawing/2014/main" id="{E51B587B-7DB7-4F05-BC69-4FB95C3E0444}"/>
              </a:ext>
            </a:extLst>
          </p:cNvPr>
          <p:cNvSpPr/>
          <p:nvPr/>
        </p:nvSpPr>
        <p:spPr>
          <a:xfrm>
            <a:off x="10629578" y="3618983"/>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3" name="立方体 32">
            <a:extLst>
              <a:ext uri="{FF2B5EF4-FFF2-40B4-BE49-F238E27FC236}">
                <a16:creationId xmlns:a16="http://schemas.microsoft.com/office/drawing/2014/main" id="{8A475F95-74FF-46A9-8A56-2070992C7B46}"/>
              </a:ext>
            </a:extLst>
          </p:cNvPr>
          <p:cNvSpPr/>
          <p:nvPr/>
        </p:nvSpPr>
        <p:spPr>
          <a:xfrm>
            <a:off x="11012229" y="3905937"/>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5" name="立方体 34">
            <a:extLst>
              <a:ext uri="{FF2B5EF4-FFF2-40B4-BE49-F238E27FC236}">
                <a16:creationId xmlns:a16="http://schemas.microsoft.com/office/drawing/2014/main" id="{2DB8A11B-5FAA-4F65-B614-CE42A16B31CA}"/>
              </a:ext>
            </a:extLst>
          </p:cNvPr>
          <p:cNvSpPr/>
          <p:nvPr/>
        </p:nvSpPr>
        <p:spPr>
          <a:xfrm>
            <a:off x="11442230" y="4067301"/>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7" name="立方体 36">
            <a:extLst>
              <a:ext uri="{FF2B5EF4-FFF2-40B4-BE49-F238E27FC236}">
                <a16:creationId xmlns:a16="http://schemas.microsoft.com/office/drawing/2014/main" id="{FE800F62-34D8-46D5-9F06-555662160437}"/>
              </a:ext>
            </a:extLst>
          </p:cNvPr>
          <p:cNvSpPr/>
          <p:nvPr/>
        </p:nvSpPr>
        <p:spPr>
          <a:xfrm>
            <a:off x="12479717" y="1193805"/>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9" name="立方体 38">
            <a:extLst>
              <a:ext uri="{FF2B5EF4-FFF2-40B4-BE49-F238E27FC236}">
                <a16:creationId xmlns:a16="http://schemas.microsoft.com/office/drawing/2014/main" id="{2084732A-B15D-45D3-B899-0CC40C328620}"/>
              </a:ext>
            </a:extLst>
          </p:cNvPr>
          <p:cNvSpPr/>
          <p:nvPr/>
        </p:nvSpPr>
        <p:spPr>
          <a:xfrm>
            <a:off x="12862368" y="1480759"/>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41" name="立方体 40">
            <a:extLst>
              <a:ext uri="{FF2B5EF4-FFF2-40B4-BE49-F238E27FC236}">
                <a16:creationId xmlns:a16="http://schemas.microsoft.com/office/drawing/2014/main" id="{87751A2B-E69A-4AF4-875B-9673253C05A4}"/>
              </a:ext>
            </a:extLst>
          </p:cNvPr>
          <p:cNvSpPr/>
          <p:nvPr/>
        </p:nvSpPr>
        <p:spPr>
          <a:xfrm>
            <a:off x="13292369" y="1642123"/>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pic>
        <p:nvPicPr>
          <p:cNvPr id="48" name="图片 47" descr="图片包含 地毯, 猫, 门, 电视&#10;&#10;描述已自动生成">
            <a:extLst>
              <a:ext uri="{FF2B5EF4-FFF2-40B4-BE49-F238E27FC236}">
                <a16:creationId xmlns:a16="http://schemas.microsoft.com/office/drawing/2014/main" id="{37779AB6-3515-476A-84F7-2BB45ECC6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2575047"/>
            <a:ext cx="1318661" cy="1318661"/>
          </a:xfrm>
          <a:prstGeom prst="rect">
            <a:avLst/>
          </a:prstGeom>
        </p:spPr>
      </p:pic>
      <p:cxnSp>
        <p:nvCxnSpPr>
          <p:cNvPr id="52" name="直接箭头连接符 51">
            <a:extLst>
              <a:ext uri="{FF2B5EF4-FFF2-40B4-BE49-F238E27FC236}">
                <a16:creationId xmlns:a16="http://schemas.microsoft.com/office/drawing/2014/main" id="{1543E8A4-94D7-4919-BC1A-9A59D4D35843}"/>
              </a:ext>
            </a:extLst>
          </p:cNvPr>
          <p:cNvCxnSpPr>
            <a:cxnSpLocks/>
          </p:cNvCxnSpPr>
          <p:nvPr/>
        </p:nvCxnSpPr>
        <p:spPr>
          <a:xfrm>
            <a:off x="4768850" y="4056695"/>
            <a:ext cx="42935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D42E10F-87B6-4EF6-9EA8-497A37B90FB0}"/>
              </a:ext>
            </a:extLst>
          </p:cNvPr>
          <p:cNvCxnSpPr>
            <a:cxnSpLocks/>
          </p:cNvCxnSpPr>
          <p:nvPr/>
        </p:nvCxnSpPr>
        <p:spPr>
          <a:xfrm>
            <a:off x="4788454" y="2437779"/>
            <a:ext cx="0" cy="161891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FED90A9-FE33-40F2-9DA5-C030E1D4CCCC}"/>
              </a:ext>
            </a:extLst>
          </p:cNvPr>
          <p:cNvCxnSpPr>
            <a:cxnSpLocks/>
          </p:cNvCxnSpPr>
          <p:nvPr/>
        </p:nvCxnSpPr>
        <p:spPr>
          <a:xfrm>
            <a:off x="4519061" y="3215127"/>
            <a:ext cx="25976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CA12FCD-38F0-4EB3-9589-2B6A42C3DFD0}"/>
              </a:ext>
            </a:extLst>
          </p:cNvPr>
          <p:cNvCxnSpPr>
            <a:cxnSpLocks/>
          </p:cNvCxnSpPr>
          <p:nvPr/>
        </p:nvCxnSpPr>
        <p:spPr>
          <a:xfrm>
            <a:off x="14139333" y="3432855"/>
            <a:ext cx="0" cy="30840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578E615-4627-44B9-ADC4-1A260419F7EC}"/>
              </a:ext>
            </a:extLst>
          </p:cNvPr>
          <p:cNvSpPr txBox="1"/>
          <p:nvPr/>
        </p:nvSpPr>
        <p:spPr>
          <a:xfrm>
            <a:off x="13852327" y="1756711"/>
            <a:ext cx="13933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Real/Fake</a:t>
            </a:r>
          </a:p>
        </p:txBody>
      </p:sp>
      <p:sp>
        <p:nvSpPr>
          <p:cNvPr id="74" name="文本框 73">
            <a:extLst>
              <a:ext uri="{FF2B5EF4-FFF2-40B4-BE49-F238E27FC236}">
                <a16:creationId xmlns:a16="http://schemas.microsoft.com/office/drawing/2014/main" id="{DC06EEDB-9AD2-4BD7-9808-24A01C6DC0C5}"/>
              </a:ext>
            </a:extLst>
          </p:cNvPr>
          <p:cNvSpPr txBox="1"/>
          <p:nvPr/>
        </p:nvSpPr>
        <p:spPr>
          <a:xfrm>
            <a:off x="11984960" y="4222177"/>
            <a:ext cx="13933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Real/Fake</a:t>
            </a:r>
          </a:p>
        </p:txBody>
      </p:sp>
      <p:cxnSp>
        <p:nvCxnSpPr>
          <p:cNvPr id="83" name="直接箭头连接符 82">
            <a:extLst>
              <a:ext uri="{FF2B5EF4-FFF2-40B4-BE49-F238E27FC236}">
                <a16:creationId xmlns:a16="http://schemas.microsoft.com/office/drawing/2014/main" id="{6EB6C35A-99B8-47C4-8C2A-E649D731F8E9}"/>
              </a:ext>
            </a:extLst>
          </p:cNvPr>
          <p:cNvCxnSpPr>
            <a:cxnSpLocks/>
          </p:cNvCxnSpPr>
          <p:nvPr/>
        </p:nvCxnSpPr>
        <p:spPr>
          <a:xfrm>
            <a:off x="10265345" y="2844608"/>
            <a:ext cx="324251" cy="117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9B2E80F-BAFE-4CB0-B65D-D2E2D02FA986}"/>
              </a:ext>
            </a:extLst>
          </p:cNvPr>
          <p:cNvSpPr txBox="1"/>
          <p:nvPr/>
        </p:nvSpPr>
        <p:spPr>
          <a:xfrm>
            <a:off x="11769145" y="3133916"/>
            <a:ext cx="236172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Griffin-Lim Algorithm</a:t>
            </a:r>
          </a:p>
        </p:txBody>
      </p:sp>
      <p:cxnSp>
        <p:nvCxnSpPr>
          <p:cNvPr id="98" name="直接箭头连接符 97">
            <a:extLst>
              <a:ext uri="{FF2B5EF4-FFF2-40B4-BE49-F238E27FC236}">
                <a16:creationId xmlns:a16="http://schemas.microsoft.com/office/drawing/2014/main" id="{B610115C-1898-40F5-9F1C-9330A4E62054}"/>
              </a:ext>
            </a:extLst>
          </p:cNvPr>
          <p:cNvCxnSpPr>
            <a:cxnSpLocks/>
          </p:cNvCxnSpPr>
          <p:nvPr/>
        </p:nvCxnSpPr>
        <p:spPr>
          <a:xfrm flipH="1" flipV="1">
            <a:off x="10074420" y="2996926"/>
            <a:ext cx="1113" cy="57533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9" name="流程图: 汇总连接 98">
            <a:extLst>
              <a:ext uri="{FF2B5EF4-FFF2-40B4-BE49-F238E27FC236}">
                <a16:creationId xmlns:a16="http://schemas.microsoft.com/office/drawing/2014/main" id="{E8CBC871-E065-470E-94DA-EB812D4E4D08}"/>
              </a:ext>
            </a:extLst>
          </p:cNvPr>
          <p:cNvSpPr/>
          <p:nvPr/>
        </p:nvSpPr>
        <p:spPr>
          <a:xfrm>
            <a:off x="9917706" y="2687666"/>
            <a:ext cx="315970" cy="313883"/>
          </a:xfrm>
          <a:prstGeom prst="flowChartSummingJunction">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直接箭头连接符 106">
            <a:extLst>
              <a:ext uri="{FF2B5EF4-FFF2-40B4-BE49-F238E27FC236}">
                <a16:creationId xmlns:a16="http://schemas.microsoft.com/office/drawing/2014/main" id="{262E13D6-A137-49C6-8930-55D9E7E3B443}"/>
              </a:ext>
            </a:extLst>
          </p:cNvPr>
          <p:cNvCxnSpPr>
            <a:cxnSpLocks/>
          </p:cNvCxnSpPr>
          <p:nvPr/>
        </p:nvCxnSpPr>
        <p:spPr>
          <a:xfrm>
            <a:off x="10075532" y="2057361"/>
            <a:ext cx="0" cy="60349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D0BE0CE3-45C7-41CC-8DC2-B324F07FD9FF}"/>
              </a:ext>
            </a:extLst>
          </p:cNvPr>
          <p:cNvSpPr txBox="1"/>
          <p:nvPr/>
        </p:nvSpPr>
        <p:spPr>
          <a:xfrm>
            <a:off x="13614731" y="4428248"/>
            <a:ext cx="1418332"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Frictional Coefficients</a:t>
            </a:r>
          </a:p>
          <a:p>
            <a:r>
              <a:rPr lang="en-US" sz="1600" b="1" dirty="0">
                <a:latin typeface="Times New Roman" panose="02020603050405020304" pitchFamily="18" charset="0"/>
                <a:cs typeface="Times New Roman" panose="02020603050405020304" pitchFamily="18" charset="0"/>
              </a:rPr>
              <a:t>Signals</a:t>
            </a:r>
          </a:p>
        </p:txBody>
      </p:sp>
      <p:cxnSp>
        <p:nvCxnSpPr>
          <p:cNvPr id="125" name="直接箭头连接符 124">
            <a:extLst>
              <a:ext uri="{FF2B5EF4-FFF2-40B4-BE49-F238E27FC236}">
                <a16:creationId xmlns:a16="http://schemas.microsoft.com/office/drawing/2014/main" id="{B3B2B117-B4D6-4017-96C0-C6BE8BF4BA9F}"/>
              </a:ext>
            </a:extLst>
          </p:cNvPr>
          <p:cNvCxnSpPr>
            <a:cxnSpLocks/>
          </p:cNvCxnSpPr>
          <p:nvPr/>
        </p:nvCxnSpPr>
        <p:spPr>
          <a:xfrm>
            <a:off x="10060093" y="4391454"/>
            <a:ext cx="566063" cy="186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BC6117DD-278A-4E85-A791-24F74510ADAA}"/>
              </a:ext>
            </a:extLst>
          </p:cNvPr>
          <p:cNvCxnSpPr>
            <a:cxnSpLocks/>
          </p:cNvCxnSpPr>
          <p:nvPr/>
        </p:nvCxnSpPr>
        <p:spPr>
          <a:xfrm>
            <a:off x="9550591" y="3893117"/>
            <a:ext cx="523826" cy="59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6233600-9853-4005-90C7-7BCAED9F7C53}"/>
              </a:ext>
            </a:extLst>
          </p:cNvPr>
          <p:cNvCxnSpPr>
            <a:cxnSpLocks/>
          </p:cNvCxnSpPr>
          <p:nvPr/>
        </p:nvCxnSpPr>
        <p:spPr>
          <a:xfrm>
            <a:off x="9574091" y="2070061"/>
            <a:ext cx="50032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6E251FE-B9E2-4BAB-8431-BF213C3F4BE0}"/>
              </a:ext>
            </a:extLst>
          </p:cNvPr>
          <p:cNvCxnSpPr>
            <a:cxnSpLocks/>
          </p:cNvCxnSpPr>
          <p:nvPr/>
        </p:nvCxnSpPr>
        <p:spPr>
          <a:xfrm>
            <a:off x="9559766" y="3558286"/>
            <a:ext cx="50032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564252D1-D5F4-4933-9BB7-43616C538D3B}"/>
              </a:ext>
            </a:extLst>
          </p:cNvPr>
          <p:cNvCxnSpPr>
            <a:cxnSpLocks/>
          </p:cNvCxnSpPr>
          <p:nvPr/>
        </p:nvCxnSpPr>
        <p:spPr>
          <a:xfrm>
            <a:off x="11250026" y="3444103"/>
            <a:ext cx="2897775" cy="183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30AFA70F-0E60-4186-B610-56042028414B}"/>
              </a:ext>
            </a:extLst>
          </p:cNvPr>
          <p:cNvCxnSpPr>
            <a:cxnSpLocks/>
          </p:cNvCxnSpPr>
          <p:nvPr/>
        </p:nvCxnSpPr>
        <p:spPr>
          <a:xfrm>
            <a:off x="9523088" y="4935526"/>
            <a:ext cx="1097248" cy="104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F74FCCAA-C308-4CB5-A074-6D43F55B4B33}"/>
              </a:ext>
            </a:extLst>
          </p:cNvPr>
          <p:cNvCxnSpPr>
            <a:cxnSpLocks/>
          </p:cNvCxnSpPr>
          <p:nvPr/>
        </p:nvCxnSpPr>
        <p:spPr>
          <a:xfrm>
            <a:off x="11887425" y="1664756"/>
            <a:ext cx="306667" cy="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7EE9C698-DD29-490B-B005-75580093D947}"/>
              </a:ext>
            </a:extLst>
          </p:cNvPr>
          <p:cNvCxnSpPr>
            <a:cxnSpLocks/>
          </p:cNvCxnSpPr>
          <p:nvPr/>
        </p:nvCxnSpPr>
        <p:spPr>
          <a:xfrm>
            <a:off x="11914678" y="2689459"/>
            <a:ext cx="3023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863CB474-B425-4999-8DA6-189FE66F41CB}"/>
              </a:ext>
            </a:extLst>
          </p:cNvPr>
          <p:cNvCxnSpPr>
            <a:cxnSpLocks/>
          </p:cNvCxnSpPr>
          <p:nvPr/>
        </p:nvCxnSpPr>
        <p:spPr>
          <a:xfrm flipV="1">
            <a:off x="12198523" y="2385482"/>
            <a:ext cx="0" cy="31903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635A52BD-8865-4CD5-A41E-96A438DD613B}"/>
              </a:ext>
            </a:extLst>
          </p:cNvPr>
          <p:cNvCxnSpPr>
            <a:cxnSpLocks/>
          </p:cNvCxnSpPr>
          <p:nvPr/>
        </p:nvCxnSpPr>
        <p:spPr>
          <a:xfrm>
            <a:off x="12194092" y="1949159"/>
            <a:ext cx="28924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6C7517FF-81AD-4AB9-A49B-DAC793004E77}"/>
              </a:ext>
            </a:extLst>
          </p:cNvPr>
          <p:cNvCxnSpPr>
            <a:cxnSpLocks/>
          </p:cNvCxnSpPr>
          <p:nvPr/>
        </p:nvCxnSpPr>
        <p:spPr>
          <a:xfrm>
            <a:off x="12190476" y="2405886"/>
            <a:ext cx="28924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8CB9BEA8-4431-4AF3-B80F-B5EC33A355C5}"/>
              </a:ext>
            </a:extLst>
          </p:cNvPr>
          <p:cNvCxnSpPr>
            <a:cxnSpLocks/>
          </p:cNvCxnSpPr>
          <p:nvPr/>
        </p:nvCxnSpPr>
        <p:spPr>
          <a:xfrm flipV="1">
            <a:off x="12209966" y="1642123"/>
            <a:ext cx="0" cy="32450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B8352959-49C2-4E7D-A427-E482AB5988F1}"/>
              </a:ext>
            </a:extLst>
          </p:cNvPr>
          <p:cNvSpPr txBox="1"/>
          <p:nvPr/>
        </p:nvSpPr>
        <p:spPr>
          <a:xfrm>
            <a:off x="3451574" y="1732077"/>
            <a:ext cx="1369003"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Fabric Texture Images</a:t>
            </a:r>
          </a:p>
        </p:txBody>
      </p:sp>
      <p:sp>
        <p:nvSpPr>
          <p:cNvPr id="204" name="文本框 203">
            <a:extLst>
              <a:ext uri="{FF2B5EF4-FFF2-40B4-BE49-F238E27FC236}">
                <a16:creationId xmlns:a16="http://schemas.microsoft.com/office/drawing/2014/main" id="{E0B1F660-F4E0-486E-8416-2F0EDC631DD2}"/>
              </a:ext>
            </a:extLst>
          </p:cNvPr>
          <p:cNvSpPr txBox="1"/>
          <p:nvPr/>
        </p:nvSpPr>
        <p:spPr>
          <a:xfrm>
            <a:off x="8058887" y="1217541"/>
            <a:ext cx="173004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Spectrogram</a:t>
            </a:r>
          </a:p>
        </p:txBody>
      </p:sp>
      <p:sp>
        <p:nvSpPr>
          <p:cNvPr id="206" name="文本框 205">
            <a:extLst>
              <a:ext uri="{FF2B5EF4-FFF2-40B4-BE49-F238E27FC236}">
                <a16:creationId xmlns:a16="http://schemas.microsoft.com/office/drawing/2014/main" id="{44D5B633-40EC-4863-8377-6582F925E3BC}"/>
              </a:ext>
            </a:extLst>
          </p:cNvPr>
          <p:cNvSpPr txBox="1"/>
          <p:nvPr/>
        </p:nvSpPr>
        <p:spPr>
          <a:xfrm>
            <a:off x="8535300" y="2922030"/>
            <a:ext cx="173004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Mask</a:t>
            </a:r>
          </a:p>
        </p:txBody>
      </p:sp>
      <p:pic>
        <p:nvPicPr>
          <p:cNvPr id="8" name="图片 7" descr="图片包含 游戏机, 窗帘, 建筑&#10;&#10;描述已自动生成">
            <a:extLst>
              <a:ext uri="{FF2B5EF4-FFF2-40B4-BE49-F238E27FC236}">
                <a16:creationId xmlns:a16="http://schemas.microsoft.com/office/drawing/2014/main" id="{CBA37FC0-AB84-477E-9873-0D1602AD2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491" y="1157666"/>
            <a:ext cx="1306562" cy="979921"/>
          </a:xfrm>
          <a:prstGeom prst="rect">
            <a:avLst/>
          </a:prstGeom>
        </p:spPr>
      </p:pic>
      <p:pic>
        <p:nvPicPr>
          <p:cNvPr id="14" name="图片 13" descr="图片包含 游戏机, 建筑&#10;&#10;描述已自动生成">
            <a:extLst>
              <a:ext uri="{FF2B5EF4-FFF2-40B4-BE49-F238E27FC236}">
                <a16:creationId xmlns:a16="http://schemas.microsoft.com/office/drawing/2014/main" id="{51393397-0782-4E90-9604-755BC026A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550" y="3234376"/>
            <a:ext cx="1291822" cy="968866"/>
          </a:xfrm>
          <a:prstGeom prst="rect">
            <a:avLst/>
          </a:prstGeom>
        </p:spPr>
      </p:pic>
      <p:pic>
        <p:nvPicPr>
          <p:cNvPr id="18" name="图片 17" descr="图片包含 游戏机&#10;&#10;描述已自动生成">
            <a:extLst>
              <a:ext uri="{FF2B5EF4-FFF2-40B4-BE49-F238E27FC236}">
                <a16:creationId xmlns:a16="http://schemas.microsoft.com/office/drawing/2014/main" id="{5937BBC5-7BF2-4A6C-A51E-6BA3D73CE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949" y="4446907"/>
            <a:ext cx="1291816" cy="968862"/>
          </a:xfrm>
          <a:prstGeom prst="rect">
            <a:avLst/>
          </a:prstGeom>
        </p:spPr>
      </p:pic>
      <p:pic>
        <p:nvPicPr>
          <p:cNvPr id="3" name="图片 2" descr="图片包含 游戏机, 窗帘, 建筑&#10;&#10;描述已自动生成">
            <a:extLst>
              <a:ext uri="{FF2B5EF4-FFF2-40B4-BE49-F238E27FC236}">
                <a16:creationId xmlns:a16="http://schemas.microsoft.com/office/drawing/2014/main" id="{B4645982-8EBA-43F9-BED7-9F77CA4F6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9672" y="2202410"/>
            <a:ext cx="1305960" cy="979470"/>
          </a:xfrm>
          <a:prstGeom prst="rect">
            <a:avLst/>
          </a:prstGeom>
        </p:spPr>
      </p:pic>
      <p:pic>
        <p:nvPicPr>
          <p:cNvPr id="10" name="图片 9" descr="图片包含 游戏机, 建筑&#10;&#10;描述已自动生成">
            <a:extLst>
              <a:ext uri="{FF2B5EF4-FFF2-40B4-BE49-F238E27FC236}">
                <a16:creationId xmlns:a16="http://schemas.microsoft.com/office/drawing/2014/main" id="{FCDEDDA7-346A-4E02-AC3A-E956B22DF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3730" y="1595128"/>
            <a:ext cx="1300361" cy="975271"/>
          </a:xfrm>
          <a:prstGeom prst="rect">
            <a:avLst/>
          </a:prstGeom>
        </p:spPr>
      </p:pic>
      <p:pic>
        <p:nvPicPr>
          <p:cNvPr id="20" name="图片 19" descr="图片包含 游戏机, 物体&#10;&#10;描述已自动生成">
            <a:extLst>
              <a:ext uri="{FF2B5EF4-FFF2-40B4-BE49-F238E27FC236}">
                <a16:creationId xmlns:a16="http://schemas.microsoft.com/office/drawing/2014/main" id="{FB89DBF8-20A2-4D96-88BB-6E7B894EB96D}"/>
              </a:ext>
            </a:extLst>
          </p:cNvPr>
          <p:cNvPicPr>
            <a:picLocks noChangeAspect="1"/>
          </p:cNvPicPr>
          <p:nvPr/>
        </p:nvPicPr>
        <p:blipFill rotWithShape="1">
          <a:blip r:embed="rId8">
            <a:extLst>
              <a:ext uri="{28A0092B-C50C-407E-A947-70E740481C1C}">
                <a14:useLocalDpi xmlns:a14="http://schemas.microsoft.com/office/drawing/2010/main" val="0"/>
              </a:ext>
            </a:extLst>
          </a:blip>
          <a:srcRect l="19650" t="2118" r="25756"/>
          <a:stretch/>
        </p:blipFill>
        <p:spPr>
          <a:xfrm>
            <a:off x="13320564" y="3729796"/>
            <a:ext cx="1653189" cy="740483"/>
          </a:xfrm>
          <a:prstGeom prst="rect">
            <a:avLst/>
          </a:prstGeom>
        </p:spPr>
      </p:pic>
      <p:sp>
        <p:nvSpPr>
          <p:cNvPr id="22" name="文本框 21">
            <a:extLst>
              <a:ext uri="{FF2B5EF4-FFF2-40B4-BE49-F238E27FC236}">
                <a16:creationId xmlns:a16="http://schemas.microsoft.com/office/drawing/2014/main" id="{1F25B491-87D6-405C-8B27-FB9B6B8C6BBE}"/>
              </a:ext>
            </a:extLst>
          </p:cNvPr>
          <p:cNvSpPr txBox="1"/>
          <p:nvPr/>
        </p:nvSpPr>
        <p:spPr>
          <a:xfrm>
            <a:off x="5821212" y="1329545"/>
            <a:ext cx="173004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G1</a:t>
            </a:r>
          </a:p>
        </p:txBody>
      </p:sp>
      <p:sp>
        <p:nvSpPr>
          <p:cNvPr id="24" name="文本框 23">
            <a:extLst>
              <a:ext uri="{FF2B5EF4-FFF2-40B4-BE49-F238E27FC236}">
                <a16:creationId xmlns:a16="http://schemas.microsoft.com/office/drawing/2014/main" id="{80B8ECE8-5904-4A40-B282-6CECDAFCC3C4}"/>
              </a:ext>
            </a:extLst>
          </p:cNvPr>
          <p:cNvSpPr txBox="1"/>
          <p:nvPr/>
        </p:nvSpPr>
        <p:spPr>
          <a:xfrm>
            <a:off x="5779163" y="2997788"/>
            <a:ext cx="173004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G2</a:t>
            </a:r>
          </a:p>
        </p:txBody>
      </p:sp>
      <p:sp>
        <p:nvSpPr>
          <p:cNvPr id="26" name="文本框 25">
            <a:extLst>
              <a:ext uri="{FF2B5EF4-FFF2-40B4-BE49-F238E27FC236}">
                <a16:creationId xmlns:a16="http://schemas.microsoft.com/office/drawing/2014/main" id="{66EF8E36-964D-4427-8AA7-93841ED3E693}"/>
              </a:ext>
            </a:extLst>
          </p:cNvPr>
          <p:cNvSpPr txBox="1"/>
          <p:nvPr/>
        </p:nvSpPr>
        <p:spPr>
          <a:xfrm>
            <a:off x="10350286" y="5212631"/>
            <a:ext cx="173004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D2</a:t>
            </a:r>
          </a:p>
        </p:txBody>
      </p:sp>
      <p:sp>
        <p:nvSpPr>
          <p:cNvPr id="28" name="文本框 27">
            <a:extLst>
              <a:ext uri="{FF2B5EF4-FFF2-40B4-BE49-F238E27FC236}">
                <a16:creationId xmlns:a16="http://schemas.microsoft.com/office/drawing/2014/main" id="{4341562B-E8B8-4384-A3E8-1F8B50C7F82E}"/>
              </a:ext>
            </a:extLst>
          </p:cNvPr>
          <p:cNvSpPr txBox="1"/>
          <p:nvPr/>
        </p:nvSpPr>
        <p:spPr>
          <a:xfrm>
            <a:off x="12782096" y="1201714"/>
            <a:ext cx="173004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D1</a:t>
            </a:r>
          </a:p>
        </p:txBody>
      </p:sp>
      <p:cxnSp>
        <p:nvCxnSpPr>
          <p:cNvPr id="97" name="直接连接符 96">
            <a:extLst>
              <a:ext uri="{FF2B5EF4-FFF2-40B4-BE49-F238E27FC236}">
                <a16:creationId xmlns:a16="http://schemas.microsoft.com/office/drawing/2014/main" id="{CC09A35B-868F-4CE2-A18E-9A6004DC8A03}"/>
              </a:ext>
            </a:extLst>
          </p:cNvPr>
          <p:cNvCxnSpPr>
            <a:cxnSpLocks/>
          </p:cNvCxnSpPr>
          <p:nvPr/>
        </p:nvCxnSpPr>
        <p:spPr>
          <a:xfrm>
            <a:off x="10068069" y="3874878"/>
            <a:ext cx="651" cy="52891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C4137839-54D1-44F1-A9DF-09691D146551}"/>
              </a:ext>
            </a:extLst>
          </p:cNvPr>
          <p:cNvCxnSpPr>
            <a:cxnSpLocks/>
          </p:cNvCxnSpPr>
          <p:nvPr/>
        </p:nvCxnSpPr>
        <p:spPr>
          <a:xfrm>
            <a:off x="11250025" y="3181880"/>
            <a:ext cx="0" cy="27794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70ADF0A2-8819-4319-9885-5B7909E4AE96}"/>
              </a:ext>
            </a:extLst>
          </p:cNvPr>
          <p:cNvCxnSpPr>
            <a:cxnSpLocks/>
          </p:cNvCxnSpPr>
          <p:nvPr/>
        </p:nvCxnSpPr>
        <p:spPr>
          <a:xfrm>
            <a:off x="8028450" y="2073792"/>
            <a:ext cx="26250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097FBD62-E57D-41FE-8DA9-EA3D8ED61463}"/>
              </a:ext>
            </a:extLst>
          </p:cNvPr>
          <p:cNvCxnSpPr>
            <a:cxnSpLocks/>
          </p:cNvCxnSpPr>
          <p:nvPr/>
        </p:nvCxnSpPr>
        <p:spPr>
          <a:xfrm>
            <a:off x="8008431" y="3751670"/>
            <a:ext cx="25951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D89AC68B-135D-4959-84E8-309F5BE33D45}"/>
              </a:ext>
            </a:extLst>
          </p:cNvPr>
          <p:cNvCxnSpPr>
            <a:cxnSpLocks/>
          </p:cNvCxnSpPr>
          <p:nvPr/>
        </p:nvCxnSpPr>
        <p:spPr>
          <a:xfrm>
            <a:off x="4768850" y="2437779"/>
            <a:ext cx="42935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10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直接箭头连接符 128">
            <a:extLst>
              <a:ext uri="{FF2B5EF4-FFF2-40B4-BE49-F238E27FC236}">
                <a16:creationId xmlns:a16="http://schemas.microsoft.com/office/drawing/2014/main" id="{D89AC68B-135D-4959-84E8-309F5BE33D45}"/>
              </a:ext>
            </a:extLst>
          </p:cNvPr>
          <p:cNvCxnSpPr>
            <a:cxnSpLocks/>
          </p:cNvCxnSpPr>
          <p:nvPr/>
        </p:nvCxnSpPr>
        <p:spPr>
          <a:xfrm>
            <a:off x="4488097" y="3921292"/>
            <a:ext cx="42935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立方体 4">
            <a:extLst>
              <a:ext uri="{FF2B5EF4-FFF2-40B4-BE49-F238E27FC236}">
                <a16:creationId xmlns:a16="http://schemas.microsoft.com/office/drawing/2014/main" id="{6AB05905-EEAB-4969-A7CF-BDEDE8A356AE}"/>
              </a:ext>
            </a:extLst>
          </p:cNvPr>
          <p:cNvSpPr/>
          <p:nvPr/>
        </p:nvSpPr>
        <p:spPr>
          <a:xfrm>
            <a:off x="4917456" y="2919932"/>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7" name="立方体 6">
            <a:extLst>
              <a:ext uri="{FF2B5EF4-FFF2-40B4-BE49-F238E27FC236}">
                <a16:creationId xmlns:a16="http://schemas.microsoft.com/office/drawing/2014/main" id="{46780866-22FC-4D8D-BF0E-11F815F2E7A8}"/>
              </a:ext>
            </a:extLst>
          </p:cNvPr>
          <p:cNvSpPr/>
          <p:nvPr/>
        </p:nvSpPr>
        <p:spPr>
          <a:xfrm>
            <a:off x="5300107" y="3206886"/>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9" name="立方体 8">
            <a:extLst>
              <a:ext uri="{FF2B5EF4-FFF2-40B4-BE49-F238E27FC236}">
                <a16:creationId xmlns:a16="http://schemas.microsoft.com/office/drawing/2014/main" id="{D84A8153-CD60-479C-82DF-D1BEDC881AAD}"/>
              </a:ext>
            </a:extLst>
          </p:cNvPr>
          <p:cNvSpPr/>
          <p:nvPr/>
        </p:nvSpPr>
        <p:spPr>
          <a:xfrm>
            <a:off x="5730108" y="3368250"/>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7" name="立方体 36">
            <a:extLst>
              <a:ext uri="{FF2B5EF4-FFF2-40B4-BE49-F238E27FC236}">
                <a16:creationId xmlns:a16="http://schemas.microsoft.com/office/drawing/2014/main" id="{FE800F62-34D8-46D5-9F06-555662160437}"/>
              </a:ext>
            </a:extLst>
          </p:cNvPr>
          <p:cNvSpPr/>
          <p:nvPr/>
        </p:nvSpPr>
        <p:spPr>
          <a:xfrm>
            <a:off x="12043678" y="1747534"/>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9" name="立方体 38">
            <a:extLst>
              <a:ext uri="{FF2B5EF4-FFF2-40B4-BE49-F238E27FC236}">
                <a16:creationId xmlns:a16="http://schemas.microsoft.com/office/drawing/2014/main" id="{2084732A-B15D-45D3-B899-0CC40C328620}"/>
              </a:ext>
            </a:extLst>
          </p:cNvPr>
          <p:cNvSpPr/>
          <p:nvPr/>
        </p:nvSpPr>
        <p:spPr>
          <a:xfrm>
            <a:off x="12426329" y="2034488"/>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41" name="立方体 40">
            <a:extLst>
              <a:ext uri="{FF2B5EF4-FFF2-40B4-BE49-F238E27FC236}">
                <a16:creationId xmlns:a16="http://schemas.microsoft.com/office/drawing/2014/main" id="{87751A2B-E69A-4AF4-875B-9673253C05A4}"/>
              </a:ext>
            </a:extLst>
          </p:cNvPr>
          <p:cNvSpPr/>
          <p:nvPr/>
        </p:nvSpPr>
        <p:spPr>
          <a:xfrm>
            <a:off x="12856330" y="2195852"/>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pic>
        <p:nvPicPr>
          <p:cNvPr id="48" name="图片 47" descr="图片包含 地毯, 猫, 门, 电视&#10;&#10;描述已自动生成">
            <a:extLst>
              <a:ext uri="{FF2B5EF4-FFF2-40B4-BE49-F238E27FC236}">
                <a16:creationId xmlns:a16="http://schemas.microsoft.com/office/drawing/2014/main" id="{37779AB6-3515-476A-84F7-2BB45ECC6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554" y="3217452"/>
            <a:ext cx="1297534" cy="1297534"/>
          </a:xfrm>
          <a:prstGeom prst="rect">
            <a:avLst/>
          </a:prstGeom>
        </p:spPr>
      </p:pic>
      <p:sp>
        <p:nvSpPr>
          <p:cNvPr id="72" name="文本框 71">
            <a:extLst>
              <a:ext uri="{FF2B5EF4-FFF2-40B4-BE49-F238E27FC236}">
                <a16:creationId xmlns:a16="http://schemas.microsoft.com/office/drawing/2014/main" id="{B578E615-4627-44B9-ADC4-1A260419F7EC}"/>
              </a:ext>
            </a:extLst>
          </p:cNvPr>
          <p:cNvSpPr txBox="1"/>
          <p:nvPr/>
        </p:nvSpPr>
        <p:spPr>
          <a:xfrm>
            <a:off x="14063453" y="2294449"/>
            <a:ext cx="139337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Real/Fake</a:t>
            </a:r>
          </a:p>
        </p:txBody>
      </p:sp>
      <p:sp>
        <p:nvSpPr>
          <p:cNvPr id="88" name="文本框 87">
            <a:extLst>
              <a:ext uri="{FF2B5EF4-FFF2-40B4-BE49-F238E27FC236}">
                <a16:creationId xmlns:a16="http://schemas.microsoft.com/office/drawing/2014/main" id="{59B2E80F-BAFE-4CB0-B65D-D2E2D02FA986}"/>
              </a:ext>
            </a:extLst>
          </p:cNvPr>
          <p:cNvSpPr txBox="1"/>
          <p:nvPr/>
        </p:nvSpPr>
        <p:spPr>
          <a:xfrm>
            <a:off x="11341237" y="3715285"/>
            <a:ext cx="239443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Griffin-Lim Algorithm</a:t>
            </a:r>
          </a:p>
        </p:txBody>
      </p:sp>
      <p:sp>
        <p:nvSpPr>
          <p:cNvPr id="120" name="文本框 119">
            <a:extLst>
              <a:ext uri="{FF2B5EF4-FFF2-40B4-BE49-F238E27FC236}">
                <a16:creationId xmlns:a16="http://schemas.microsoft.com/office/drawing/2014/main" id="{D0BE0CE3-45C7-41CC-8DC2-B324F07FD9FF}"/>
              </a:ext>
            </a:extLst>
          </p:cNvPr>
          <p:cNvSpPr txBox="1"/>
          <p:nvPr/>
        </p:nvSpPr>
        <p:spPr>
          <a:xfrm>
            <a:off x="12701511" y="4438125"/>
            <a:ext cx="332230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(8) Frictional Coefficients Signals</a:t>
            </a:r>
          </a:p>
        </p:txBody>
      </p:sp>
      <p:cxnSp>
        <p:nvCxnSpPr>
          <p:cNvPr id="179" name="直接连接符 178">
            <a:extLst>
              <a:ext uri="{FF2B5EF4-FFF2-40B4-BE49-F238E27FC236}">
                <a16:creationId xmlns:a16="http://schemas.microsoft.com/office/drawing/2014/main" id="{F74FCCAA-C308-4CB5-A074-6D43F55B4B33}"/>
              </a:ext>
            </a:extLst>
          </p:cNvPr>
          <p:cNvCxnSpPr>
            <a:cxnSpLocks/>
          </p:cNvCxnSpPr>
          <p:nvPr/>
        </p:nvCxnSpPr>
        <p:spPr>
          <a:xfrm flipV="1">
            <a:off x="11341238" y="2044113"/>
            <a:ext cx="412881" cy="746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7EE9C698-DD29-490B-B005-75580093D947}"/>
              </a:ext>
            </a:extLst>
          </p:cNvPr>
          <p:cNvCxnSpPr>
            <a:cxnSpLocks/>
          </p:cNvCxnSpPr>
          <p:nvPr/>
        </p:nvCxnSpPr>
        <p:spPr>
          <a:xfrm>
            <a:off x="11410977" y="3681314"/>
            <a:ext cx="35543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863CB474-B425-4999-8DA6-189FE66F41CB}"/>
              </a:ext>
            </a:extLst>
          </p:cNvPr>
          <p:cNvCxnSpPr>
            <a:cxnSpLocks/>
          </p:cNvCxnSpPr>
          <p:nvPr/>
        </p:nvCxnSpPr>
        <p:spPr>
          <a:xfrm flipV="1">
            <a:off x="11748322" y="3221723"/>
            <a:ext cx="1" cy="46382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635A52BD-8865-4CD5-A41E-96A438DD613B}"/>
              </a:ext>
            </a:extLst>
          </p:cNvPr>
          <p:cNvCxnSpPr>
            <a:cxnSpLocks/>
          </p:cNvCxnSpPr>
          <p:nvPr/>
        </p:nvCxnSpPr>
        <p:spPr>
          <a:xfrm>
            <a:off x="11725244" y="2565483"/>
            <a:ext cx="32805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6C7517FF-81AD-4AB9-A49B-DAC793004E77}"/>
              </a:ext>
            </a:extLst>
          </p:cNvPr>
          <p:cNvCxnSpPr>
            <a:cxnSpLocks/>
          </p:cNvCxnSpPr>
          <p:nvPr/>
        </p:nvCxnSpPr>
        <p:spPr>
          <a:xfrm>
            <a:off x="11766407" y="3239185"/>
            <a:ext cx="28824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8CB9BEA8-4431-4AF3-B80F-B5EC33A355C5}"/>
              </a:ext>
            </a:extLst>
          </p:cNvPr>
          <p:cNvCxnSpPr>
            <a:cxnSpLocks/>
          </p:cNvCxnSpPr>
          <p:nvPr/>
        </p:nvCxnSpPr>
        <p:spPr>
          <a:xfrm flipV="1">
            <a:off x="11748321" y="2034490"/>
            <a:ext cx="0" cy="52230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B8352959-49C2-4E7D-A427-E482AB5988F1}"/>
              </a:ext>
            </a:extLst>
          </p:cNvPr>
          <p:cNvSpPr txBox="1"/>
          <p:nvPr/>
        </p:nvSpPr>
        <p:spPr>
          <a:xfrm>
            <a:off x="3229669" y="4541078"/>
            <a:ext cx="230036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(1) Fabric Image</a:t>
            </a:r>
          </a:p>
        </p:txBody>
      </p:sp>
      <p:sp>
        <p:nvSpPr>
          <p:cNvPr id="204" name="文本框 203">
            <a:extLst>
              <a:ext uri="{FF2B5EF4-FFF2-40B4-BE49-F238E27FC236}">
                <a16:creationId xmlns:a16="http://schemas.microsoft.com/office/drawing/2014/main" id="{E0B1F660-F4E0-486E-8416-2F0EDC631DD2}"/>
              </a:ext>
            </a:extLst>
          </p:cNvPr>
          <p:cNvSpPr txBox="1"/>
          <p:nvPr/>
        </p:nvSpPr>
        <p:spPr>
          <a:xfrm>
            <a:off x="8205542" y="1854366"/>
            <a:ext cx="1955880"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(5) Real Spectrogram</a:t>
            </a:r>
          </a:p>
        </p:txBody>
      </p:sp>
      <p:pic>
        <p:nvPicPr>
          <p:cNvPr id="8" name="图片 7" descr="图片包含 游戏机, 窗帘, 建筑&#10;&#10;描述已自动生成">
            <a:extLst>
              <a:ext uri="{FF2B5EF4-FFF2-40B4-BE49-F238E27FC236}">
                <a16:creationId xmlns:a16="http://schemas.microsoft.com/office/drawing/2014/main" id="{CBA37FC0-AB84-477E-9873-0D1602AD2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699" y="1561036"/>
            <a:ext cx="1306562" cy="979921"/>
          </a:xfrm>
          <a:prstGeom prst="rect">
            <a:avLst/>
          </a:prstGeom>
        </p:spPr>
      </p:pic>
      <p:pic>
        <p:nvPicPr>
          <p:cNvPr id="10" name="图片 9" descr="图片包含 游戏机, 建筑&#10;&#10;描述已自动生成">
            <a:extLst>
              <a:ext uri="{FF2B5EF4-FFF2-40B4-BE49-F238E27FC236}">
                <a16:creationId xmlns:a16="http://schemas.microsoft.com/office/drawing/2014/main" id="{FCDEDDA7-346A-4E02-AC3A-E956B22DF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015" y="3435848"/>
            <a:ext cx="1300361" cy="975271"/>
          </a:xfrm>
          <a:prstGeom prst="rect">
            <a:avLst/>
          </a:prstGeom>
        </p:spPr>
      </p:pic>
      <p:sp>
        <p:nvSpPr>
          <p:cNvPr id="22" name="文本框 21">
            <a:extLst>
              <a:ext uri="{FF2B5EF4-FFF2-40B4-BE49-F238E27FC236}">
                <a16:creationId xmlns:a16="http://schemas.microsoft.com/office/drawing/2014/main" id="{1F25B491-87D6-405C-8B27-FB9B6B8C6BBE}"/>
              </a:ext>
            </a:extLst>
          </p:cNvPr>
          <p:cNvSpPr txBox="1"/>
          <p:nvPr/>
        </p:nvSpPr>
        <p:spPr>
          <a:xfrm>
            <a:off x="6200961" y="2504338"/>
            <a:ext cx="1730044" cy="307777"/>
          </a:xfrm>
          <a:prstGeom prst="rect">
            <a:avLst/>
          </a:prstGeom>
          <a:noFill/>
          <a:ln w="28575">
            <a:no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(2) Generator </a:t>
            </a:r>
          </a:p>
        </p:txBody>
      </p:sp>
      <p:sp>
        <p:nvSpPr>
          <p:cNvPr id="28" name="文本框 27">
            <a:extLst>
              <a:ext uri="{FF2B5EF4-FFF2-40B4-BE49-F238E27FC236}">
                <a16:creationId xmlns:a16="http://schemas.microsoft.com/office/drawing/2014/main" id="{4341562B-E8B8-4384-A3E8-1F8B50C7F82E}"/>
              </a:ext>
            </a:extLst>
          </p:cNvPr>
          <p:cNvSpPr txBox="1"/>
          <p:nvPr/>
        </p:nvSpPr>
        <p:spPr>
          <a:xfrm>
            <a:off x="12764133" y="1679326"/>
            <a:ext cx="173004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(7) Discriminator</a:t>
            </a:r>
          </a:p>
        </p:txBody>
      </p:sp>
      <p:pic>
        <p:nvPicPr>
          <p:cNvPr id="2" name="图片 1" descr="图片包含 游戏机&#10;&#10;描述已自动生成">
            <a:extLst>
              <a:ext uri="{FF2B5EF4-FFF2-40B4-BE49-F238E27FC236}">
                <a16:creationId xmlns:a16="http://schemas.microsoft.com/office/drawing/2014/main" id="{C10336FE-1A1A-47A5-B2CB-C9234C1BE180}"/>
              </a:ext>
            </a:extLst>
          </p:cNvPr>
          <p:cNvPicPr>
            <a:picLocks noChangeAspect="1"/>
          </p:cNvPicPr>
          <p:nvPr/>
        </p:nvPicPr>
        <p:blipFill rotWithShape="1">
          <a:blip r:embed="rId5">
            <a:extLst>
              <a:ext uri="{28A0092B-C50C-407E-A947-70E740481C1C}">
                <a14:useLocalDpi xmlns:a14="http://schemas.microsoft.com/office/drawing/2010/main" val="0"/>
              </a:ext>
            </a:extLst>
          </a:blip>
          <a:srcRect l="9082" t="23383" r="9043" b="11731"/>
          <a:stretch/>
        </p:blipFill>
        <p:spPr>
          <a:xfrm>
            <a:off x="13305465" y="3710422"/>
            <a:ext cx="1906053" cy="619003"/>
          </a:xfrm>
          <a:prstGeom prst="rect">
            <a:avLst/>
          </a:prstGeom>
        </p:spPr>
      </p:pic>
      <p:sp>
        <p:nvSpPr>
          <p:cNvPr id="6" name="立方体 5">
            <a:extLst>
              <a:ext uri="{FF2B5EF4-FFF2-40B4-BE49-F238E27FC236}">
                <a16:creationId xmlns:a16="http://schemas.microsoft.com/office/drawing/2014/main" id="{FEDB80B9-BCAF-4A13-8B8D-1AB1BEB4AB59}"/>
              </a:ext>
            </a:extLst>
          </p:cNvPr>
          <p:cNvSpPr/>
          <p:nvPr/>
        </p:nvSpPr>
        <p:spPr>
          <a:xfrm>
            <a:off x="6177172" y="3461827"/>
            <a:ext cx="594804" cy="453593"/>
          </a:xfrm>
          <a:prstGeom prst="cube">
            <a:avLst>
              <a:gd name="adj" fmla="val 45473"/>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 name="立方体 11">
            <a:extLst>
              <a:ext uri="{FF2B5EF4-FFF2-40B4-BE49-F238E27FC236}">
                <a16:creationId xmlns:a16="http://schemas.microsoft.com/office/drawing/2014/main" id="{FCDE1DCD-2850-45BE-8A32-2D07C1F8C991}"/>
              </a:ext>
            </a:extLst>
          </p:cNvPr>
          <p:cNvSpPr/>
          <p:nvPr/>
        </p:nvSpPr>
        <p:spPr>
          <a:xfrm>
            <a:off x="6684988" y="3593731"/>
            <a:ext cx="533609" cy="220126"/>
          </a:xfrm>
          <a:prstGeom prst="cube">
            <a:avLst>
              <a:gd name="adj" fmla="val 45473"/>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6" name="立方体 15">
            <a:extLst>
              <a:ext uri="{FF2B5EF4-FFF2-40B4-BE49-F238E27FC236}">
                <a16:creationId xmlns:a16="http://schemas.microsoft.com/office/drawing/2014/main" id="{27455CAF-9C8A-4FAE-9435-BB53F078059E}"/>
              </a:ext>
            </a:extLst>
          </p:cNvPr>
          <p:cNvSpPr/>
          <p:nvPr/>
        </p:nvSpPr>
        <p:spPr>
          <a:xfrm>
            <a:off x="7132838" y="3593730"/>
            <a:ext cx="380121" cy="220126"/>
          </a:xfrm>
          <a:prstGeom prst="cube">
            <a:avLst>
              <a:gd name="adj" fmla="val 45473"/>
            </a:avLst>
          </a:prstGeom>
          <a:solidFill>
            <a:schemeClr val="accent6">
              <a:lumMod val="50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3" name="立方体 12">
            <a:extLst>
              <a:ext uri="{FF2B5EF4-FFF2-40B4-BE49-F238E27FC236}">
                <a16:creationId xmlns:a16="http://schemas.microsoft.com/office/drawing/2014/main" id="{45DDD0D8-7DB8-4DD6-81E9-971217EB0130}"/>
              </a:ext>
            </a:extLst>
          </p:cNvPr>
          <p:cNvSpPr/>
          <p:nvPr/>
        </p:nvSpPr>
        <p:spPr>
          <a:xfrm>
            <a:off x="7456007" y="3445602"/>
            <a:ext cx="594804" cy="453593"/>
          </a:xfrm>
          <a:prstGeom prst="cube">
            <a:avLst>
              <a:gd name="adj" fmla="val 45473"/>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 name="立方体 10">
            <a:extLst>
              <a:ext uri="{FF2B5EF4-FFF2-40B4-BE49-F238E27FC236}">
                <a16:creationId xmlns:a16="http://schemas.microsoft.com/office/drawing/2014/main" id="{9ABE8847-48F0-43A0-B479-51386529A39D}"/>
              </a:ext>
            </a:extLst>
          </p:cNvPr>
          <p:cNvSpPr/>
          <p:nvPr/>
        </p:nvSpPr>
        <p:spPr>
          <a:xfrm>
            <a:off x="7991915" y="3349744"/>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7" name="立方体 16">
            <a:extLst>
              <a:ext uri="{FF2B5EF4-FFF2-40B4-BE49-F238E27FC236}">
                <a16:creationId xmlns:a16="http://schemas.microsoft.com/office/drawing/2014/main" id="{A004CD2E-8710-487B-BB0B-50F8F9B6A259}"/>
              </a:ext>
            </a:extLst>
          </p:cNvPr>
          <p:cNvSpPr/>
          <p:nvPr/>
        </p:nvSpPr>
        <p:spPr>
          <a:xfrm>
            <a:off x="8421916" y="3206886"/>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5" name="立方体 14">
            <a:extLst>
              <a:ext uri="{FF2B5EF4-FFF2-40B4-BE49-F238E27FC236}">
                <a16:creationId xmlns:a16="http://schemas.microsoft.com/office/drawing/2014/main" id="{6E412DBD-FB9F-465F-9A17-6967F809F763}"/>
              </a:ext>
            </a:extLst>
          </p:cNvPr>
          <p:cNvSpPr/>
          <p:nvPr/>
        </p:nvSpPr>
        <p:spPr>
          <a:xfrm>
            <a:off x="8851916" y="2900682"/>
            <a:ext cx="644892"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36" name="直接连接符 35">
            <a:extLst>
              <a:ext uri="{FF2B5EF4-FFF2-40B4-BE49-F238E27FC236}">
                <a16:creationId xmlns:a16="http://schemas.microsoft.com/office/drawing/2014/main" id="{1868252C-98BE-41E7-8684-06730639F1C6}"/>
              </a:ext>
            </a:extLst>
          </p:cNvPr>
          <p:cNvCxnSpPr>
            <a:cxnSpLocks/>
          </p:cNvCxnSpPr>
          <p:nvPr/>
        </p:nvCxnSpPr>
        <p:spPr>
          <a:xfrm flipH="1" flipV="1">
            <a:off x="6508073" y="3339596"/>
            <a:ext cx="75" cy="22231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452D2A0-28E3-4A44-A94D-71C94CB0EECB}"/>
              </a:ext>
            </a:extLst>
          </p:cNvPr>
          <p:cNvCxnSpPr>
            <a:cxnSpLocks/>
          </p:cNvCxnSpPr>
          <p:nvPr/>
        </p:nvCxnSpPr>
        <p:spPr>
          <a:xfrm flipV="1">
            <a:off x="7733878" y="3339597"/>
            <a:ext cx="0" cy="2176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6620814-5D79-4994-84A0-66CF154AB9D9}"/>
              </a:ext>
            </a:extLst>
          </p:cNvPr>
          <p:cNvCxnSpPr>
            <a:cxnSpLocks/>
          </p:cNvCxnSpPr>
          <p:nvPr/>
        </p:nvCxnSpPr>
        <p:spPr>
          <a:xfrm flipV="1">
            <a:off x="6508073" y="3339597"/>
            <a:ext cx="1225731" cy="102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FC59836-1A7E-4ECE-99C1-52A95DAD1459}"/>
              </a:ext>
            </a:extLst>
          </p:cNvPr>
          <p:cNvCxnSpPr>
            <a:cxnSpLocks/>
          </p:cNvCxnSpPr>
          <p:nvPr/>
        </p:nvCxnSpPr>
        <p:spPr>
          <a:xfrm flipV="1">
            <a:off x="6048115" y="3176343"/>
            <a:ext cx="0" cy="28548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1E1D0EB-CDC5-4CF8-A255-7AE37E400204}"/>
              </a:ext>
            </a:extLst>
          </p:cNvPr>
          <p:cNvCxnSpPr>
            <a:cxnSpLocks/>
          </p:cNvCxnSpPr>
          <p:nvPr/>
        </p:nvCxnSpPr>
        <p:spPr>
          <a:xfrm flipH="1" flipV="1">
            <a:off x="8282094" y="3185992"/>
            <a:ext cx="2057" cy="27583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0E2A6C0-4505-4928-BA87-B2F2DF0A4669}"/>
              </a:ext>
            </a:extLst>
          </p:cNvPr>
          <p:cNvCxnSpPr>
            <a:cxnSpLocks/>
          </p:cNvCxnSpPr>
          <p:nvPr/>
        </p:nvCxnSpPr>
        <p:spPr>
          <a:xfrm flipV="1">
            <a:off x="5616315" y="3025810"/>
            <a:ext cx="0" cy="3037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64D8BEB-9A38-4623-81C3-F0326E4DA291}"/>
              </a:ext>
            </a:extLst>
          </p:cNvPr>
          <p:cNvCxnSpPr>
            <a:cxnSpLocks/>
          </p:cNvCxnSpPr>
          <p:nvPr/>
        </p:nvCxnSpPr>
        <p:spPr>
          <a:xfrm flipV="1">
            <a:off x="8751761" y="3025811"/>
            <a:ext cx="0" cy="34243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D05F7E3-B0C8-4F9F-A664-50CAE3C010E4}"/>
              </a:ext>
            </a:extLst>
          </p:cNvPr>
          <p:cNvCxnSpPr>
            <a:cxnSpLocks/>
          </p:cNvCxnSpPr>
          <p:nvPr/>
        </p:nvCxnSpPr>
        <p:spPr>
          <a:xfrm flipV="1">
            <a:off x="5189363" y="2873925"/>
            <a:ext cx="0" cy="3037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4528620-375F-458E-A5AB-527574D4ED58}"/>
              </a:ext>
            </a:extLst>
          </p:cNvPr>
          <p:cNvCxnSpPr>
            <a:cxnSpLocks/>
          </p:cNvCxnSpPr>
          <p:nvPr/>
        </p:nvCxnSpPr>
        <p:spPr>
          <a:xfrm flipV="1">
            <a:off x="9210415" y="2854286"/>
            <a:ext cx="0" cy="3037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4587AED-9BD9-49C0-9D97-A3F323D68FA0}"/>
              </a:ext>
            </a:extLst>
          </p:cNvPr>
          <p:cNvCxnSpPr>
            <a:cxnSpLocks/>
          </p:cNvCxnSpPr>
          <p:nvPr/>
        </p:nvCxnSpPr>
        <p:spPr>
          <a:xfrm>
            <a:off x="6061780" y="3176344"/>
            <a:ext cx="2230996" cy="964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3E97BF8-E297-46A5-B277-4B56BF897E14}"/>
              </a:ext>
            </a:extLst>
          </p:cNvPr>
          <p:cNvCxnSpPr>
            <a:cxnSpLocks/>
          </p:cNvCxnSpPr>
          <p:nvPr/>
        </p:nvCxnSpPr>
        <p:spPr>
          <a:xfrm flipV="1">
            <a:off x="5616315" y="3025987"/>
            <a:ext cx="3135446" cy="344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DA70647-C7D1-4930-AE55-5DDDD248F3CE}"/>
              </a:ext>
            </a:extLst>
          </p:cNvPr>
          <p:cNvCxnSpPr>
            <a:cxnSpLocks/>
          </p:cNvCxnSpPr>
          <p:nvPr/>
        </p:nvCxnSpPr>
        <p:spPr>
          <a:xfrm flipV="1">
            <a:off x="5190373" y="2849066"/>
            <a:ext cx="4020042" cy="2189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4" name="立方体 63">
            <a:extLst>
              <a:ext uri="{FF2B5EF4-FFF2-40B4-BE49-F238E27FC236}">
                <a16:creationId xmlns:a16="http://schemas.microsoft.com/office/drawing/2014/main" id="{48101B3D-C5C3-4594-84BD-1F12FB0EC850}"/>
              </a:ext>
            </a:extLst>
          </p:cNvPr>
          <p:cNvSpPr/>
          <p:nvPr/>
        </p:nvSpPr>
        <p:spPr>
          <a:xfrm>
            <a:off x="13302098" y="2237760"/>
            <a:ext cx="445544" cy="510604"/>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117" name="直接箭头连接符 116">
            <a:extLst>
              <a:ext uri="{FF2B5EF4-FFF2-40B4-BE49-F238E27FC236}">
                <a16:creationId xmlns:a16="http://schemas.microsoft.com/office/drawing/2014/main" id="{790F2C13-D2B6-494B-85DB-C625B2D5B9A6}"/>
              </a:ext>
            </a:extLst>
          </p:cNvPr>
          <p:cNvCxnSpPr>
            <a:cxnSpLocks/>
          </p:cNvCxnSpPr>
          <p:nvPr/>
        </p:nvCxnSpPr>
        <p:spPr>
          <a:xfrm>
            <a:off x="11400376" y="4046049"/>
            <a:ext cx="1901723" cy="24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DB592D4D-3461-464A-97FD-41C3CF50C773}"/>
              </a:ext>
            </a:extLst>
          </p:cNvPr>
          <p:cNvSpPr txBox="1"/>
          <p:nvPr/>
        </p:nvSpPr>
        <p:spPr>
          <a:xfrm>
            <a:off x="9596962" y="4423061"/>
            <a:ext cx="2359918"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(4) Generated Spectrogram</a:t>
            </a:r>
          </a:p>
        </p:txBody>
      </p:sp>
      <p:cxnSp>
        <p:nvCxnSpPr>
          <p:cNvPr id="123" name="直接箭头连接符 122">
            <a:extLst>
              <a:ext uri="{FF2B5EF4-FFF2-40B4-BE49-F238E27FC236}">
                <a16:creationId xmlns:a16="http://schemas.microsoft.com/office/drawing/2014/main" id="{F5125A80-AB9B-4209-92CD-A6AD95155577}"/>
              </a:ext>
            </a:extLst>
          </p:cNvPr>
          <p:cNvCxnSpPr>
            <a:cxnSpLocks/>
          </p:cNvCxnSpPr>
          <p:nvPr/>
        </p:nvCxnSpPr>
        <p:spPr>
          <a:xfrm>
            <a:off x="13715012" y="2470826"/>
            <a:ext cx="3188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68B35E3-D55D-4694-B394-E96769B6D153}"/>
              </a:ext>
            </a:extLst>
          </p:cNvPr>
          <p:cNvSpPr txBox="1"/>
          <p:nvPr/>
        </p:nvSpPr>
        <p:spPr>
          <a:xfrm>
            <a:off x="5630186" y="4272404"/>
            <a:ext cx="954765" cy="312659"/>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Encoder</a:t>
            </a:r>
          </a:p>
        </p:txBody>
      </p:sp>
      <p:sp>
        <p:nvSpPr>
          <p:cNvPr id="95" name="文本框 94">
            <a:extLst>
              <a:ext uri="{FF2B5EF4-FFF2-40B4-BE49-F238E27FC236}">
                <a16:creationId xmlns:a16="http://schemas.microsoft.com/office/drawing/2014/main" id="{4F856CAB-3AFF-445E-8A83-D80C0D00BAE4}"/>
              </a:ext>
            </a:extLst>
          </p:cNvPr>
          <p:cNvSpPr txBox="1"/>
          <p:nvPr/>
        </p:nvSpPr>
        <p:spPr>
          <a:xfrm>
            <a:off x="7640940" y="4281796"/>
            <a:ext cx="954765" cy="312659"/>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Decoder</a:t>
            </a:r>
          </a:p>
        </p:txBody>
      </p:sp>
      <p:sp>
        <p:nvSpPr>
          <p:cNvPr id="14" name="文本框 13">
            <a:extLst>
              <a:ext uri="{FF2B5EF4-FFF2-40B4-BE49-F238E27FC236}">
                <a16:creationId xmlns:a16="http://schemas.microsoft.com/office/drawing/2014/main" id="{38ED088B-5808-4D88-8B67-9848DDC69CE5}"/>
              </a:ext>
            </a:extLst>
          </p:cNvPr>
          <p:cNvSpPr txBox="1"/>
          <p:nvPr/>
        </p:nvSpPr>
        <p:spPr>
          <a:xfrm>
            <a:off x="6188452" y="3943731"/>
            <a:ext cx="1609941"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(3) Latent Space</a:t>
            </a:r>
          </a:p>
        </p:txBody>
      </p:sp>
      <p:cxnSp>
        <p:nvCxnSpPr>
          <p:cNvPr id="118" name="直接箭头连接符 117">
            <a:extLst>
              <a:ext uri="{FF2B5EF4-FFF2-40B4-BE49-F238E27FC236}">
                <a16:creationId xmlns:a16="http://schemas.microsoft.com/office/drawing/2014/main" id="{70ADF0A2-8819-4319-9885-5B7909E4AE96}"/>
              </a:ext>
            </a:extLst>
          </p:cNvPr>
          <p:cNvCxnSpPr>
            <a:cxnSpLocks/>
          </p:cNvCxnSpPr>
          <p:nvPr/>
        </p:nvCxnSpPr>
        <p:spPr>
          <a:xfrm>
            <a:off x="9482323" y="3867315"/>
            <a:ext cx="61942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43F55C5-5E5A-425D-BE0A-832EA2EA07BA}"/>
              </a:ext>
            </a:extLst>
          </p:cNvPr>
          <p:cNvCxnSpPr>
            <a:cxnSpLocks/>
          </p:cNvCxnSpPr>
          <p:nvPr/>
        </p:nvCxnSpPr>
        <p:spPr>
          <a:xfrm flipV="1">
            <a:off x="10720938" y="2459434"/>
            <a:ext cx="0" cy="100239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1006421-7BC6-4F6F-B3AE-E3DBA391553C}"/>
              </a:ext>
            </a:extLst>
          </p:cNvPr>
          <p:cNvSpPr txBox="1"/>
          <p:nvPr/>
        </p:nvSpPr>
        <p:spPr>
          <a:xfrm>
            <a:off x="9786368" y="2798643"/>
            <a:ext cx="1236977"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(6) </a:t>
            </a:r>
            <a:r>
              <a:rPr lang="en-US" sz="1400" b="1" i="1" dirty="0">
                <a:latin typeface="Times New Roman" panose="02020603050405020304" pitchFamily="18" charset="0"/>
                <a:cs typeface="Times New Roman" panose="02020603050405020304" pitchFamily="18" charset="0"/>
              </a:rPr>
              <a:t>L1</a:t>
            </a:r>
            <a:endParaRPr lang="en-US" sz="1400" b="1" dirty="0">
              <a:latin typeface="Times New Roman" panose="02020603050405020304" pitchFamily="18" charset="0"/>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4EAD2B02-7A19-4190-859A-2A8903CDA038}"/>
              </a:ext>
            </a:extLst>
          </p:cNvPr>
          <p:cNvCxnSpPr>
            <a:cxnSpLocks/>
          </p:cNvCxnSpPr>
          <p:nvPr/>
        </p:nvCxnSpPr>
        <p:spPr>
          <a:xfrm>
            <a:off x="12333281" y="1354756"/>
            <a:ext cx="0" cy="63234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FB37D5C-1704-49BE-BB6F-EE4184965526}"/>
              </a:ext>
            </a:extLst>
          </p:cNvPr>
          <p:cNvCxnSpPr>
            <a:cxnSpLocks/>
          </p:cNvCxnSpPr>
          <p:nvPr/>
        </p:nvCxnSpPr>
        <p:spPr>
          <a:xfrm flipV="1">
            <a:off x="3918322" y="1350425"/>
            <a:ext cx="8424585" cy="2113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3D2C6BE-973A-47D8-B81D-C7726B1EB9A9}"/>
              </a:ext>
            </a:extLst>
          </p:cNvPr>
          <p:cNvCxnSpPr>
            <a:cxnSpLocks/>
            <a:endCxn id="48" idx="0"/>
          </p:cNvCxnSpPr>
          <p:nvPr/>
        </p:nvCxnSpPr>
        <p:spPr>
          <a:xfrm>
            <a:off x="3918321" y="1353750"/>
            <a:ext cx="0" cy="186370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68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立方体 58">
            <a:extLst>
              <a:ext uri="{FF2B5EF4-FFF2-40B4-BE49-F238E27FC236}">
                <a16:creationId xmlns:a16="http://schemas.microsoft.com/office/drawing/2014/main" id="{C0E18E10-6538-46D0-9FE3-E57E36A96283}"/>
              </a:ext>
            </a:extLst>
          </p:cNvPr>
          <p:cNvSpPr/>
          <p:nvPr/>
        </p:nvSpPr>
        <p:spPr>
          <a:xfrm>
            <a:off x="13545679" y="2677881"/>
            <a:ext cx="1645178" cy="392026"/>
          </a:xfrm>
          <a:prstGeom prst="cube">
            <a:avLst>
              <a:gd name="adj" fmla="val 75237"/>
            </a:avLst>
          </a:prstGeom>
          <a:solidFill>
            <a:schemeClr val="accent1">
              <a:lumMod val="20000"/>
              <a:lumOff val="80000"/>
              <a:alpha val="44000"/>
            </a:schemeClr>
          </a:solidFill>
          <a:ln>
            <a:solidFill>
              <a:schemeClr val="bg1">
                <a:lumMod val="8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立方体 56">
            <a:extLst>
              <a:ext uri="{FF2B5EF4-FFF2-40B4-BE49-F238E27FC236}">
                <a16:creationId xmlns:a16="http://schemas.microsoft.com/office/drawing/2014/main" id="{17DF81E4-B4E1-4AC6-A875-0150316C5AD7}"/>
              </a:ext>
            </a:extLst>
          </p:cNvPr>
          <p:cNvSpPr/>
          <p:nvPr/>
        </p:nvSpPr>
        <p:spPr>
          <a:xfrm>
            <a:off x="13545680" y="2584583"/>
            <a:ext cx="1645178" cy="392026"/>
          </a:xfrm>
          <a:prstGeom prst="cube">
            <a:avLst>
              <a:gd name="adj" fmla="val 75237"/>
            </a:avLst>
          </a:prstGeom>
          <a:solidFill>
            <a:schemeClr val="bg1">
              <a:lumMod val="75000"/>
              <a:alpha val="88000"/>
            </a:schemeClr>
          </a:solidFill>
          <a:ln>
            <a:solidFill>
              <a:schemeClr val="bg1">
                <a:lumMod val="75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片包含 夜晚, 站, 水, 黑暗&#10;&#10;描述已自动生成">
            <a:extLst>
              <a:ext uri="{FF2B5EF4-FFF2-40B4-BE49-F238E27FC236}">
                <a16:creationId xmlns:a16="http://schemas.microsoft.com/office/drawing/2014/main" id="{64F91A5F-2D91-465B-B019-15B885DC7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862" y="2247645"/>
            <a:ext cx="1279906" cy="1036606"/>
          </a:xfrm>
          <a:prstGeom prst="rect">
            <a:avLst/>
          </a:prstGeom>
        </p:spPr>
      </p:pic>
      <p:pic>
        <p:nvPicPr>
          <p:cNvPr id="9" name="图片 8" descr="图片包含 站, 男人, 骑, 风筝&#10;&#10;描述已自动生成">
            <a:extLst>
              <a:ext uri="{FF2B5EF4-FFF2-40B4-BE49-F238E27FC236}">
                <a16:creationId xmlns:a16="http://schemas.microsoft.com/office/drawing/2014/main" id="{CE640F14-31D6-4816-86C1-D91722446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863" y="1171439"/>
            <a:ext cx="1279906" cy="1023367"/>
          </a:xfrm>
          <a:prstGeom prst="rect">
            <a:avLst/>
          </a:prstGeom>
        </p:spPr>
      </p:pic>
      <p:sp>
        <p:nvSpPr>
          <p:cNvPr id="13" name="流程图: 数据 12">
            <a:extLst>
              <a:ext uri="{FF2B5EF4-FFF2-40B4-BE49-F238E27FC236}">
                <a16:creationId xmlns:a16="http://schemas.microsoft.com/office/drawing/2014/main" id="{34D6530D-1ABC-45DD-B094-6450E7D248B0}"/>
              </a:ext>
            </a:extLst>
          </p:cNvPr>
          <p:cNvSpPr/>
          <p:nvPr/>
        </p:nvSpPr>
        <p:spPr>
          <a:xfrm rot="5400000">
            <a:off x="5935391" y="1902159"/>
            <a:ext cx="1952807" cy="721904"/>
          </a:xfrm>
          <a:prstGeom prst="flowChartInputOutput">
            <a:avLst/>
          </a:prstGeom>
          <a:solidFill>
            <a:srgbClr val="9933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流程图: 数据 14">
            <a:extLst>
              <a:ext uri="{FF2B5EF4-FFF2-40B4-BE49-F238E27FC236}">
                <a16:creationId xmlns:a16="http://schemas.microsoft.com/office/drawing/2014/main" id="{5D836312-8CB7-4438-A499-159CFE2A6FF5}"/>
              </a:ext>
            </a:extLst>
          </p:cNvPr>
          <p:cNvSpPr/>
          <p:nvPr/>
        </p:nvSpPr>
        <p:spPr>
          <a:xfrm rot="5400000">
            <a:off x="5868548" y="2115739"/>
            <a:ext cx="1556386" cy="572202"/>
          </a:xfrm>
          <a:prstGeom prst="flowChartInputOutput">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流程图: 数据 16">
            <a:extLst>
              <a:ext uri="{FF2B5EF4-FFF2-40B4-BE49-F238E27FC236}">
                <a16:creationId xmlns:a16="http://schemas.microsoft.com/office/drawing/2014/main" id="{B3A44A7A-A962-416C-8042-4CA3468E5680}"/>
              </a:ext>
            </a:extLst>
          </p:cNvPr>
          <p:cNvSpPr/>
          <p:nvPr/>
        </p:nvSpPr>
        <p:spPr>
          <a:xfrm rot="5400000">
            <a:off x="6089624" y="2263928"/>
            <a:ext cx="708963" cy="288930"/>
          </a:xfrm>
          <a:prstGeom prst="flowChartInputOutput">
            <a:avLst/>
          </a:prstGeom>
          <a:solidFill>
            <a:srgbClr val="660033">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流程图: 数据 18">
            <a:extLst>
              <a:ext uri="{FF2B5EF4-FFF2-40B4-BE49-F238E27FC236}">
                <a16:creationId xmlns:a16="http://schemas.microsoft.com/office/drawing/2014/main" id="{2A01AD71-2F84-4538-86BF-BC6781CD9763}"/>
              </a:ext>
            </a:extLst>
          </p:cNvPr>
          <p:cNvSpPr/>
          <p:nvPr/>
        </p:nvSpPr>
        <p:spPr>
          <a:xfrm rot="5400000">
            <a:off x="5438089" y="2031284"/>
            <a:ext cx="1556384" cy="578969"/>
          </a:xfrm>
          <a:prstGeom prst="flowChartInputOutpu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流程图: 数据 20">
            <a:extLst>
              <a:ext uri="{FF2B5EF4-FFF2-40B4-BE49-F238E27FC236}">
                <a16:creationId xmlns:a16="http://schemas.microsoft.com/office/drawing/2014/main" id="{1354CFC8-1913-4BC9-B895-3A2CEC1B4E2D}"/>
              </a:ext>
            </a:extLst>
          </p:cNvPr>
          <p:cNvSpPr/>
          <p:nvPr/>
        </p:nvSpPr>
        <p:spPr>
          <a:xfrm rot="5400000">
            <a:off x="4880036" y="1866180"/>
            <a:ext cx="1979926" cy="766745"/>
          </a:xfrm>
          <a:prstGeom prst="flowChartInputOutput">
            <a:avLst/>
          </a:prstGeom>
          <a:solidFill>
            <a:schemeClr val="accent3">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箭头: 右 22">
            <a:extLst>
              <a:ext uri="{FF2B5EF4-FFF2-40B4-BE49-F238E27FC236}">
                <a16:creationId xmlns:a16="http://schemas.microsoft.com/office/drawing/2014/main" id="{969FCCEF-8936-4FD4-BD25-770C50AB2D51}"/>
              </a:ext>
            </a:extLst>
          </p:cNvPr>
          <p:cNvSpPr/>
          <p:nvPr/>
        </p:nvSpPr>
        <p:spPr>
          <a:xfrm>
            <a:off x="4957511" y="2115952"/>
            <a:ext cx="431799" cy="375389"/>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图片包含 游戏机, 窗帘, 建筑&#10;&#10;描述已自动生成">
            <a:extLst>
              <a:ext uri="{FF2B5EF4-FFF2-40B4-BE49-F238E27FC236}">
                <a16:creationId xmlns:a16="http://schemas.microsoft.com/office/drawing/2014/main" id="{33A6B546-6F80-4D15-B9BE-20B51686B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2994" y="1185582"/>
            <a:ext cx="1266824" cy="1023367"/>
          </a:xfrm>
          <a:prstGeom prst="rect">
            <a:avLst/>
          </a:prstGeom>
        </p:spPr>
      </p:pic>
      <p:pic>
        <p:nvPicPr>
          <p:cNvPr id="14" name="图片 13" descr="图片包含 游戏机, 窗帘, 建筑&#10;&#10;描述已自动生成">
            <a:extLst>
              <a:ext uri="{FF2B5EF4-FFF2-40B4-BE49-F238E27FC236}">
                <a16:creationId xmlns:a16="http://schemas.microsoft.com/office/drawing/2014/main" id="{5356D4A4-D6F6-4BF7-A182-2243B7DA2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5957" y="2278338"/>
            <a:ext cx="1287165" cy="1039799"/>
          </a:xfrm>
          <a:prstGeom prst="rect">
            <a:avLst/>
          </a:prstGeom>
        </p:spPr>
      </p:pic>
      <p:sp>
        <p:nvSpPr>
          <p:cNvPr id="2" name="文本框 1">
            <a:extLst>
              <a:ext uri="{FF2B5EF4-FFF2-40B4-BE49-F238E27FC236}">
                <a16:creationId xmlns:a16="http://schemas.microsoft.com/office/drawing/2014/main" id="{D63B2814-DC3A-4E2E-A3C6-16C321DD2A88}"/>
              </a:ext>
            </a:extLst>
          </p:cNvPr>
          <p:cNvSpPr txBox="1"/>
          <p:nvPr/>
        </p:nvSpPr>
        <p:spPr>
          <a:xfrm>
            <a:off x="3276455" y="3318136"/>
            <a:ext cx="230886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Input Fabric Image</a:t>
            </a:r>
          </a:p>
        </p:txBody>
      </p:sp>
      <p:sp>
        <p:nvSpPr>
          <p:cNvPr id="4" name="文本框 3">
            <a:extLst>
              <a:ext uri="{FF2B5EF4-FFF2-40B4-BE49-F238E27FC236}">
                <a16:creationId xmlns:a16="http://schemas.microsoft.com/office/drawing/2014/main" id="{2B7702AE-29F8-4955-95EF-18AD444E5A3C}"/>
              </a:ext>
            </a:extLst>
          </p:cNvPr>
          <p:cNvSpPr txBox="1"/>
          <p:nvPr/>
        </p:nvSpPr>
        <p:spPr>
          <a:xfrm>
            <a:off x="5403975" y="3308904"/>
            <a:ext cx="273756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Generator Networks</a:t>
            </a:r>
          </a:p>
        </p:txBody>
      </p:sp>
      <p:sp>
        <p:nvSpPr>
          <p:cNvPr id="8" name="文本框 7">
            <a:extLst>
              <a:ext uri="{FF2B5EF4-FFF2-40B4-BE49-F238E27FC236}">
                <a16:creationId xmlns:a16="http://schemas.microsoft.com/office/drawing/2014/main" id="{11F49F8D-D6C8-49FA-BB10-31D41CDD8432}"/>
              </a:ext>
            </a:extLst>
          </p:cNvPr>
          <p:cNvSpPr txBox="1"/>
          <p:nvPr/>
        </p:nvSpPr>
        <p:spPr>
          <a:xfrm>
            <a:off x="7707704" y="3318136"/>
            <a:ext cx="323224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Generated Spectrogram and Mask</a:t>
            </a:r>
          </a:p>
        </p:txBody>
      </p:sp>
      <p:sp>
        <p:nvSpPr>
          <p:cNvPr id="12" name="文本框 11">
            <a:extLst>
              <a:ext uri="{FF2B5EF4-FFF2-40B4-BE49-F238E27FC236}">
                <a16:creationId xmlns:a16="http://schemas.microsoft.com/office/drawing/2014/main" id="{D764A5FC-4C0D-4F79-86E2-BA4F11417A8C}"/>
              </a:ext>
            </a:extLst>
          </p:cNvPr>
          <p:cNvSpPr txBox="1"/>
          <p:nvPr/>
        </p:nvSpPr>
        <p:spPr>
          <a:xfrm>
            <a:off x="12838172" y="3290228"/>
            <a:ext cx="2877123"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Tactile Rendering</a:t>
            </a:r>
          </a:p>
        </p:txBody>
      </p:sp>
      <p:pic>
        <p:nvPicPr>
          <p:cNvPr id="22" name="图片 21" descr="图片包含 游戏机, 建筑&#10;&#10;描述已自动生成">
            <a:extLst>
              <a:ext uri="{FF2B5EF4-FFF2-40B4-BE49-F238E27FC236}">
                <a16:creationId xmlns:a16="http://schemas.microsoft.com/office/drawing/2014/main" id="{43F9525C-5C4F-435E-9E0C-AA5E426C9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240" y="2316837"/>
            <a:ext cx="1241896" cy="1001300"/>
          </a:xfrm>
          <a:prstGeom prst="rect">
            <a:avLst/>
          </a:prstGeom>
        </p:spPr>
      </p:pic>
      <p:pic>
        <p:nvPicPr>
          <p:cNvPr id="25" name="图片 24" descr="图片包含 游戏机, 建筑&#10;&#10;描述已自动生成">
            <a:extLst>
              <a:ext uri="{FF2B5EF4-FFF2-40B4-BE49-F238E27FC236}">
                <a16:creationId xmlns:a16="http://schemas.microsoft.com/office/drawing/2014/main" id="{5EE8E0FB-9A21-4B77-BAAA-7FA2417237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0241" y="1185581"/>
            <a:ext cx="1239200" cy="1049222"/>
          </a:xfrm>
          <a:prstGeom prst="rect">
            <a:avLst/>
          </a:prstGeom>
        </p:spPr>
      </p:pic>
      <p:sp>
        <p:nvSpPr>
          <p:cNvPr id="26" name="流程图: 汇总连接 25">
            <a:extLst>
              <a:ext uri="{FF2B5EF4-FFF2-40B4-BE49-F238E27FC236}">
                <a16:creationId xmlns:a16="http://schemas.microsoft.com/office/drawing/2014/main" id="{5E5DAB62-EDCD-4142-8748-A1C5C4BB8E4E}"/>
              </a:ext>
            </a:extLst>
          </p:cNvPr>
          <p:cNvSpPr/>
          <p:nvPr/>
        </p:nvSpPr>
        <p:spPr>
          <a:xfrm>
            <a:off x="9225509" y="1621493"/>
            <a:ext cx="229137" cy="234619"/>
          </a:xfrm>
          <a:prstGeom prst="flowChartSummingJunct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图片 34" descr="图片包含 游戏机&#10;&#10;描述已自动生成">
            <a:extLst>
              <a:ext uri="{FF2B5EF4-FFF2-40B4-BE49-F238E27FC236}">
                <a16:creationId xmlns:a16="http://schemas.microsoft.com/office/drawing/2014/main" id="{A9AED323-28BE-45A6-BE55-73D07A7F868C}"/>
              </a:ext>
            </a:extLst>
          </p:cNvPr>
          <p:cNvPicPr>
            <a:picLocks noChangeAspect="1"/>
          </p:cNvPicPr>
          <p:nvPr/>
        </p:nvPicPr>
        <p:blipFill rotWithShape="1">
          <a:blip r:embed="rId8">
            <a:extLst>
              <a:ext uri="{28A0092B-C50C-407E-A947-70E740481C1C}">
                <a14:useLocalDpi xmlns:a14="http://schemas.microsoft.com/office/drawing/2010/main" val="0"/>
              </a:ext>
            </a:extLst>
          </a:blip>
          <a:srcRect l="9082" t="23383" r="9043" b="11731"/>
          <a:stretch/>
        </p:blipFill>
        <p:spPr>
          <a:xfrm>
            <a:off x="11353731" y="1542575"/>
            <a:ext cx="1543408" cy="501232"/>
          </a:xfrm>
          <a:prstGeom prst="rect">
            <a:avLst/>
          </a:prstGeom>
        </p:spPr>
      </p:pic>
      <p:pic>
        <p:nvPicPr>
          <p:cNvPr id="37" name="图片 36" descr="图片包含 游戏机, 物体, 测量, 围栏&#10;&#10;描述已自动生成">
            <a:extLst>
              <a:ext uri="{FF2B5EF4-FFF2-40B4-BE49-F238E27FC236}">
                <a16:creationId xmlns:a16="http://schemas.microsoft.com/office/drawing/2014/main" id="{4D3074ED-118C-4C76-B471-D79AE197EA85}"/>
              </a:ext>
            </a:extLst>
          </p:cNvPr>
          <p:cNvPicPr>
            <a:picLocks noChangeAspect="1"/>
          </p:cNvPicPr>
          <p:nvPr/>
        </p:nvPicPr>
        <p:blipFill rotWithShape="1">
          <a:blip r:embed="rId9">
            <a:extLst>
              <a:ext uri="{28A0092B-C50C-407E-A947-70E740481C1C}">
                <a14:useLocalDpi xmlns:a14="http://schemas.microsoft.com/office/drawing/2010/main" val="0"/>
              </a:ext>
            </a:extLst>
          </a:blip>
          <a:srcRect t="1" b="7459"/>
          <a:stretch/>
        </p:blipFill>
        <p:spPr>
          <a:xfrm>
            <a:off x="11353731" y="2552888"/>
            <a:ext cx="1543408" cy="490697"/>
          </a:xfrm>
          <a:prstGeom prst="rect">
            <a:avLst/>
          </a:prstGeom>
        </p:spPr>
      </p:pic>
      <p:sp>
        <p:nvSpPr>
          <p:cNvPr id="38" name="AutoShape 2" descr="Image">
            <a:extLst>
              <a:ext uri="{FF2B5EF4-FFF2-40B4-BE49-F238E27FC236}">
                <a16:creationId xmlns:a16="http://schemas.microsoft.com/office/drawing/2014/main" id="{E027ED12-F7FA-4321-89BA-390651DF1628}"/>
              </a:ext>
            </a:extLst>
          </p:cNvPr>
          <p:cNvSpPr>
            <a:spLocks noChangeAspect="1" noChangeArrowheads="1"/>
          </p:cNvSpPr>
          <p:nvPr/>
        </p:nvSpPr>
        <p:spPr bwMode="auto">
          <a:xfrm>
            <a:off x="9235440" y="441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箭头: 右 45">
            <a:extLst>
              <a:ext uri="{FF2B5EF4-FFF2-40B4-BE49-F238E27FC236}">
                <a16:creationId xmlns:a16="http://schemas.microsoft.com/office/drawing/2014/main" id="{C8283F22-46A9-4FD3-9181-5B2CCBE44B6E}"/>
              </a:ext>
            </a:extLst>
          </p:cNvPr>
          <p:cNvSpPr/>
          <p:nvPr/>
        </p:nvSpPr>
        <p:spPr>
          <a:xfrm>
            <a:off x="7359280" y="2114144"/>
            <a:ext cx="431799" cy="375389"/>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箭头: 右 51">
            <a:extLst>
              <a:ext uri="{FF2B5EF4-FFF2-40B4-BE49-F238E27FC236}">
                <a16:creationId xmlns:a16="http://schemas.microsoft.com/office/drawing/2014/main" id="{CF2D6C34-3A11-4BBC-9BBC-09C6B1F1767B}"/>
              </a:ext>
            </a:extLst>
          </p:cNvPr>
          <p:cNvSpPr/>
          <p:nvPr/>
        </p:nvSpPr>
        <p:spPr>
          <a:xfrm>
            <a:off x="10939945" y="2115912"/>
            <a:ext cx="364179" cy="369332"/>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箭头: 右 53">
            <a:extLst>
              <a:ext uri="{FF2B5EF4-FFF2-40B4-BE49-F238E27FC236}">
                <a16:creationId xmlns:a16="http://schemas.microsoft.com/office/drawing/2014/main" id="{0CF050D4-2ACB-4B71-9F81-75820156EC6D}"/>
              </a:ext>
            </a:extLst>
          </p:cNvPr>
          <p:cNvSpPr/>
          <p:nvPr/>
        </p:nvSpPr>
        <p:spPr>
          <a:xfrm>
            <a:off x="13181502" y="2115912"/>
            <a:ext cx="364179" cy="369332"/>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立方体 55">
            <a:extLst>
              <a:ext uri="{FF2B5EF4-FFF2-40B4-BE49-F238E27FC236}">
                <a16:creationId xmlns:a16="http://schemas.microsoft.com/office/drawing/2014/main" id="{6F979A63-46E6-4758-B76D-1E78678CA218}"/>
              </a:ext>
            </a:extLst>
          </p:cNvPr>
          <p:cNvSpPr/>
          <p:nvPr/>
        </p:nvSpPr>
        <p:spPr>
          <a:xfrm>
            <a:off x="13545680" y="2485244"/>
            <a:ext cx="1645178" cy="392026"/>
          </a:xfrm>
          <a:prstGeom prst="cube">
            <a:avLst>
              <a:gd name="adj" fmla="val 75237"/>
            </a:avLst>
          </a:prstGeom>
          <a:solidFill>
            <a:schemeClr val="bg1">
              <a:lumMod val="65000"/>
            </a:schemeClr>
          </a:solidFill>
          <a:ln>
            <a:solidFill>
              <a:schemeClr val="tx1">
                <a:lumMod val="50000"/>
                <a:lumOff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图片 42" descr="图片包含 画, 游戏机&#10;&#10;描述已自动生成">
            <a:extLst>
              <a:ext uri="{FF2B5EF4-FFF2-40B4-BE49-F238E27FC236}">
                <a16:creationId xmlns:a16="http://schemas.microsoft.com/office/drawing/2014/main" id="{8BA936FC-1A8B-44DE-B30E-BEFD07B1D5A8}"/>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backgroundRemoval t="6889" b="70000" l="125" r="53750">
                        <a14:foregroundMark x1="375" y1="7778" x2="30500" y2="19333"/>
                        <a14:foregroundMark x1="45332" y1="54432" x2="48152" y2="61105"/>
                        <a14:foregroundMark x1="30500" y1="19333" x2="44721" y2="52985"/>
                        <a14:foregroundMark x1="43896" y1="55717" x2="38875" y2="48444"/>
                        <a14:foregroundMark x1="47274" y1="60610" x2="44625" y2="56773"/>
                        <a14:foregroundMark x1="14041" y1="43640" x2="18250" y2="54000"/>
                        <a14:foregroundMark x1="375" y1="10000" x2="12594" y2="40077"/>
                        <a14:foregroundMark x1="18250" y1="54000" x2="28739" y2="56310"/>
                        <a14:foregroundMark x1="18043" y1="57717" x2="16875" y2="57333"/>
                        <a14:foregroundMark x1="26952" y1="60641" x2="21018" y2="58693"/>
                        <a14:foregroundMark x1="33713" y1="62861" x2="31781" y2="62227"/>
                        <a14:foregroundMark x1="32295" y1="60982" x2="33815" y2="62484"/>
                        <a14:foregroundMark x1="14259" y1="43169" x2="28399" y2="57134"/>
                        <a14:foregroundMark x1="11500" y1="40444" x2="12135" y2="41071"/>
                        <a14:foregroundMark x1="17625" y1="12889" x2="43000" y2="44222"/>
                        <a14:foregroundMark x1="43000" y1="44222" x2="45250" y2="51556"/>
                        <a14:foregroundMark x1="32500" y1="17556" x2="39125" y2="23111"/>
                        <a14:foregroundMark x1="32988" y1="65558" x2="21942" y2="66547"/>
                        <a14:foregroundMark x1="21809" y1="66782" x2="32744" y2="66466"/>
                        <a14:foregroundMark x1="51015" y1="62292" x2="51125" y2="61556"/>
                        <a14:foregroundMark x1="51780" y1="66811" x2="52156" y2="66841"/>
                        <a14:foregroundMark x1="125" y1="38889" x2="11500" y2="39333"/>
                        <a14:foregroundMark x1="9625" y1="39556" x2="15625" y2="42667"/>
                        <a14:foregroundMark x1="14625" y1="39111" x2="17125" y2="44889"/>
                        <a14:foregroundMark x1="13500" y1="42000" x2="17125" y2="53778"/>
                        <a14:foregroundMark x1="29250" y1="59778" x2="33375" y2="59778"/>
                        <a14:foregroundMark x1="25375" y1="67111" x2="29875" y2="68000"/>
                        <a14:foregroundMark x1="30625" y1="69111" x2="33500" y2="60222"/>
                        <a14:foregroundMark x1="25750" y1="55778" x2="27375" y2="59556"/>
                        <a14:foregroundMark x1="28625" y1="70000" x2="31125" y2="69556"/>
                        <a14:backgroundMark x1="32750" y1="66444" x2="36875" y2="62222"/>
                        <a14:backgroundMark x1="35250" y1="64000" x2="45500" y2="65333"/>
                        <a14:backgroundMark x1="29386" y1="57221" x2="30074" y2="57478"/>
                        <a14:backgroundMark x1="16625" y1="60222" x2="22000" y2="66444"/>
                        <a14:backgroundMark x1="43875" y1="64667" x2="51375" y2="67778"/>
                        <a14:backgroundMark x1="51625" y1="68889" x2="54750" y2="65111"/>
                        <a14:backgroundMark x1="44750" y1="52889" x2="46000" y2="52222"/>
                      </a14:backgroundRemoval>
                    </a14:imgEffect>
                  </a14:imgLayer>
                </a14:imgProps>
              </a:ext>
              <a:ext uri="{28A0092B-C50C-407E-A947-70E740481C1C}">
                <a14:useLocalDpi xmlns:a14="http://schemas.microsoft.com/office/drawing/2010/main" val="0"/>
              </a:ext>
            </a:extLst>
          </a:blip>
          <a:srcRect l="-1" r="45417" b="29282"/>
          <a:stretch/>
        </p:blipFill>
        <p:spPr>
          <a:xfrm rot="1718514">
            <a:off x="13851557" y="1884945"/>
            <a:ext cx="850352" cy="619720"/>
          </a:xfrm>
          <a:prstGeom prst="rect">
            <a:avLst/>
          </a:prstGeom>
        </p:spPr>
      </p:pic>
      <p:sp>
        <p:nvSpPr>
          <p:cNvPr id="61" name="流程图: 汇总连接 60">
            <a:extLst>
              <a:ext uri="{FF2B5EF4-FFF2-40B4-BE49-F238E27FC236}">
                <a16:creationId xmlns:a16="http://schemas.microsoft.com/office/drawing/2014/main" id="{00F30753-F089-4A43-B2C2-B9A95DCAADF0}"/>
              </a:ext>
            </a:extLst>
          </p:cNvPr>
          <p:cNvSpPr/>
          <p:nvPr/>
        </p:nvSpPr>
        <p:spPr>
          <a:xfrm>
            <a:off x="9225510" y="2608968"/>
            <a:ext cx="229137" cy="234619"/>
          </a:xfrm>
          <a:prstGeom prst="flowChartSummingJunct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670D3B72-5684-4C7C-8E5F-1C8721525E3A}"/>
              </a:ext>
            </a:extLst>
          </p:cNvPr>
          <p:cNvSpPr txBox="1"/>
          <p:nvPr/>
        </p:nvSpPr>
        <p:spPr>
          <a:xfrm>
            <a:off x="10753688" y="3302518"/>
            <a:ext cx="2877123"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Frictional Signals</a:t>
            </a:r>
          </a:p>
        </p:txBody>
      </p:sp>
    </p:spTree>
    <p:extLst>
      <p:ext uri="{BB962C8B-B14F-4D97-AF65-F5344CB8AC3E}">
        <p14:creationId xmlns:p14="http://schemas.microsoft.com/office/powerpoint/2010/main" val="384520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站, 女人, 游戏机, 田地&#10;&#10;描述已自动生成">
            <a:extLst>
              <a:ext uri="{FF2B5EF4-FFF2-40B4-BE49-F238E27FC236}">
                <a16:creationId xmlns:a16="http://schemas.microsoft.com/office/drawing/2014/main" id="{6C78A41A-5CFB-4C10-A70C-1854A7701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538044" y="1263583"/>
            <a:ext cx="1264920" cy="1264920"/>
          </a:xfrm>
          <a:prstGeom prst="rect">
            <a:avLst/>
          </a:prstGeom>
        </p:spPr>
      </p:pic>
      <p:pic>
        <p:nvPicPr>
          <p:cNvPr id="7" name="图片 6" descr="图片包含 游戏机&#10;&#10;描述已自动生成">
            <a:extLst>
              <a:ext uri="{FF2B5EF4-FFF2-40B4-BE49-F238E27FC236}">
                <a16:creationId xmlns:a16="http://schemas.microsoft.com/office/drawing/2014/main" id="{38A8D489-7615-492E-AC7B-B8B82422D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62" y="1263583"/>
            <a:ext cx="1686560" cy="1264920"/>
          </a:xfrm>
          <a:prstGeom prst="rect">
            <a:avLst/>
          </a:prstGeom>
        </p:spPr>
      </p:pic>
      <p:pic>
        <p:nvPicPr>
          <p:cNvPr id="9" name="图片 8" descr="图片包含 游戏机, 窗帘, 建筑&#10;&#10;描述已自动生成">
            <a:extLst>
              <a:ext uri="{FF2B5EF4-FFF2-40B4-BE49-F238E27FC236}">
                <a16:creationId xmlns:a16="http://schemas.microsoft.com/office/drawing/2014/main" id="{E5CF9841-32F3-4E64-8CFE-E47249645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720" y="1263583"/>
            <a:ext cx="1686560" cy="1264920"/>
          </a:xfrm>
          <a:prstGeom prst="rect">
            <a:avLst/>
          </a:prstGeom>
        </p:spPr>
      </p:pic>
      <p:pic>
        <p:nvPicPr>
          <p:cNvPr id="11" name="图片 10" descr="图片包含 游戏机, 窗帘, 建筑&#10;&#10;描述已自动生成">
            <a:extLst>
              <a:ext uri="{FF2B5EF4-FFF2-40B4-BE49-F238E27FC236}">
                <a16:creationId xmlns:a16="http://schemas.microsoft.com/office/drawing/2014/main" id="{A8FC3C4D-6714-4B09-8C81-477E172E69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378" y="1263583"/>
            <a:ext cx="1686559" cy="1264920"/>
          </a:xfrm>
          <a:prstGeom prst="rect">
            <a:avLst/>
          </a:prstGeom>
        </p:spPr>
      </p:pic>
      <p:pic>
        <p:nvPicPr>
          <p:cNvPr id="13" name="图片 12" descr="图片包含 家具, 窗帘, 地毯, 站&#10;&#10;描述已自动生成">
            <a:extLst>
              <a:ext uri="{FF2B5EF4-FFF2-40B4-BE49-F238E27FC236}">
                <a16:creationId xmlns:a16="http://schemas.microsoft.com/office/drawing/2014/main" id="{1481CA74-E1D5-414C-B3EA-0213C1DC06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2958" y="2572527"/>
            <a:ext cx="1264920" cy="1264920"/>
          </a:xfrm>
          <a:prstGeom prst="rect">
            <a:avLst/>
          </a:prstGeom>
        </p:spPr>
      </p:pic>
      <p:pic>
        <p:nvPicPr>
          <p:cNvPr id="15" name="图片 14" descr="图片包含 游戏机, 建筑&#10;&#10;描述已自动生成">
            <a:extLst>
              <a:ext uri="{FF2B5EF4-FFF2-40B4-BE49-F238E27FC236}">
                <a16:creationId xmlns:a16="http://schemas.microsoft.com/office/drawing/2014/main" id="{8F015A3E-5406-48E9-A8C4-18917565E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2063" y="2575599"/>
            <a:ext cx="1686560" cy="1264920"/>
          </a:xfrm>
          <a:prstGeom prst="rect">
            <a:avLst/>
          </a:prstGeom>
        </p:spPr>
      </p:pic>
      <p:pic>
        <p:nvPicPr>
          <p:cNvPr id="17" name="图片 16" descr="图片包含 游戏机, 窗帘, 建筑&#10;&#10;描述已自动生成">
            <a:extLst>
              <a:ext uri="{FF2B5EF4-FFF2-40B4-BE49-F238E27FC236}">
                <a16:creationId xmlns:a16="http://schemas.microsoft.com/office/drawing/2014/main" id="{99EFCA1F-CE23-4764-AB50-B6284B2163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7720" y="2572528"/>
            <a:ext cx="1686560" cy="1264920"/>
          </a:xfrm>
          <a:prstGeom prst="rect">
            <a:avLst/>
          </a:prstGeom>
        </p:spPr>
      </p:pic>
      <p:pic>
        <p:nvPicPr>
          <p:cNvPr id="19" name="图片 18" descr="图片包含 游戏机, 窗帘, 建筑&#10;&#10;描述已自动生成">
            <a:extLst>
              <a:ext uri="{FF2B5EF4-FFF2-40B4-BE49-F238E27FC236}">
                <a16:creationId xmlns:a16="http://schemas.microsoft.com/office/drawing/2014/main" id="{E3597EF5-65CB-42CA-B9D6-BC8D821E5E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23378" y="2572528"/>
            <a:ext cx="1686561" cy="1264921"/>
          </a:xfrm>
          <a:prstGeom prst="rect">
            <a:avLst/>
          </a:prstGeom>
        </p:spPr>
      </p:pic>
      <p:pic>
        <p:nvPicPr>
          <p:cNvPr id="21" name="图片 20" descr="图片包含 室内, 前, 男人, 键盘&#10;&#10;描述已自动生成">
            <a:extLst>
              <a:ext uri="{FF2B5EF4-FFF2-40B4-BE49-F238E27FC236}">
                <a16:creationId xmlns:a16="http://schemas.microsoft.com/office/drawing/2014/main" id="{A8407DF2-38C9-4C00-8967-231ED227CC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958" y="3881471"/>
            <a:ext cx="1264920" cy="1264920"/>
          </a:xfrm>
          <a:prstGeom prst="rect">
            <a:avLst/>
          </a:prstGeom>
        </p:spPr>
      </p:pic>
      <p:pic>
        <p:nvPicPr>
          <p:cNvPr id="23" name="图片 22" descr="图片包含 游戏机, 建筑&#10;&#10;描述已自动生成">
            <a:extLst>
              <a:ext uri="{FF2B5EF4-FFF2-40B4-BE49-F238E27FC236}">
                <a16:creationId xmlns:a16="http://schemas.microsoft.com/office/drawing/2014/main" id="{4B5E4DCD-CA7D-47C6-A4FE-A50304B3F8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2063" y="3881472"/>
            <a:ext cx="1686560" cy="1264920"/>
          </a:xfrm>
          <a:prstGeom prst="rect">
            <a:avLst/>
          </a:prstGeom>
        </p:spPr>
      </p:pic>
      <p:pic>
        <p:nvPicPr>
          <p:cNvPr id="25" name="图片 24" descr="图片包含 游戏机, 窗帘, 建筑&#10;&#10;描述已自动生成">
            <a:extLst>
              <a:ext uri="{FF2B5EF4-FFF2-40B4-BE49-F238E27FC236}">
                <a16:creationId xmlns:a16="http://schemas.microsoft.com/office/drawing/2014/main" id="{A98EB72F-4CD0-4B88-90B7-66C4A0195A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89428" y="3881471"/>
            <a:ext cx="1686560" cy="1264920"/>
          </a:xfrm>
          <a:prstGeom prst="rect">
            <a:avLst/>
          </a:prstGeom>
        </p:spPr>
      </p:pic>
      <p:pic>
        <p:nvPicPr>
          <p:cNvPr id="27" name="图片 26" descr="图片包含 游戏机, 窗帘, 建筑&#10;&#10;描述已自动生成">
            <a:extLst>
              <a:ext uri="{FF2B5EF4-FFF2-40B4-BE49-F238E27FC236}">
                <a16:creationId xmlns:a16="http://schemas.microsoft.com/office/drawing/2014/main" id="{139B1F69-CE6F-451E-AF94-E12F45C2DE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30173" y="3879645"/>
            <a:ext cx="1683352" cy="1262514"/>
          </a:xfrm>
          <a:prstGeom prst="rect">
            <a:avLst/>
          </a:prstGeom>
        </p:spPr>
      </p:pic>
      <p:sp>
        <p:nvSpPr>
          <p:cNvPr id="28" name="文本框 27">
            <a:extLst>
              <a:ext uri="{FF2B5EF4-FFF2-40B4-BE49-F238E27FC236}">
                <a16:creationId xmlns:a16="http://schemas.microsoft.com/office/drawing/2014/main" id="{CDA6119E-6321-440C-A3AE-1A76A96FFFC4}"/>
              </a:ext>
            </a:extLst>
          </p:cNvPr>
          <p:cNvSpPr txBox="1"/>
          <p:nvPr/>
        </p:nvSpPr>
        <p:spPr>
          <a:xfrm>
            <a:off x="4532958" y="7711140"/>
            <a:ext cx="126492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a:t>
            </a:r>
          </a:p>
        </p:txBody>
      </p:sp>
      <p:sp>
        <p:nvSpPr>
          <p:cNvPr id="38" name="文本框 37">
            <a:extLst>
              <a:ext uri="{FF2B5EF4-FFF2-40B4-BE49-F238E27FC236}">
                <a16:creationId xmlns:a16="http://schemas.microsoft.com/office/drawing/2014/main" id="{2BEFAA4D-B89C-4079-AAD7-6FFF7384BF1C}"/>
              </a:ext>
            </a:extLst>
          </p:cNvPr>
          <p:cNvSpPr txBox="1"/>
          <p:nvPr/>
        </p:nvSpPr>
        <p:spPr>
          <a:xfrm>
            <a:off x="9520686" y="7711140"/>
            <a:ext cx="126492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a:t>
            </a:r>
          </a:p>
        </p:txBody>
      </p:sp>
      <p:sp>
        <p:nvSpPr>
          <p:cNvPr id="40" name="文本框 39">
            <a:extLst>
              <a:ext uri="{FF2B5EF4-FFF2-40B4-BE49-F238E27FC236}">
                <a16:creationId xmlns:a16="http://schemas.microsoft.com/office/drawing/2014/main" id="{65EDA71E-8B75-411C-B8A8-5E078D8271D9}"/>
              </a:ext>
            </a:extLst>
          </p:cNvPr>
          <p:cNvSpPr txBox="1"/>
          <p:nvPr/>
        </p:nvSpPr>
        <p:spPr>
          <a:xfrm>
            <a:off x="7764692" y="7711140"/>
            <a:ext cx="126492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a:t>
            </a:r>
          </a:p>
        </p:txBody>
      </p:sp>
      <p:sp>
        <p:nvSpPr>
          <p:cNvPr id="42" name="文本框 41">
            <a:extLst>
              <a:ext uri="{FF2B5EF4-FFF2-40B4-BE49-F238E27FC236}">
                <a16:creationId xmlns:a16="http://schemas.microsoft.com/office/drawing/2014/main" id="{2E120D3F-60A0-4AEC-9C48-48109AB6E4DA}"/>
              </a:ext>
            </a:extLst>
          </p:cNvPr>
          <p:cNvSpPr txBox="1"/>
          <p:nvPr/>
        </p:nvSpPr>
        <p:spPr>
          <a:xfrm>
            <a:off x="6008698" y="7711140"/>
            <a:ext cx="126492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a:t>
            </a:r>
          </a:p>
        </p:txBody>
      </p:sp>
      <p:pic>
        <p:nvPicPr>
          <p:cNvPr id="3" name="图片 2" descr="图片包含 夜晚, 站, 水, 黑暗&#10;&#10;描述已自动生成">
            <a:extLst>
              <a:ext uri="{FF2B5EF4-FFF2-40B4-BE49-F238E27FC236}">
                <a16:creationId xmlns:a16="http://schemas.microsoft.com/office/drawing/2014/main" id="{F10BDF18-B60C-46EB-85F2-01E6E42DE1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32958" y="5190415"/>
            <a:ext cx="1264920" cy="1264920"/>
          </a:xfrm>
          <a:prstGeom prst="rect">
            <a:avLst/>
          </a:prstGeom>
        </p:spPr>
      </p:pic>
      <p:pic>
        <p:nvPicPr>
          <p:cNvPr id="6" name="图片 5" descr="图片包含 游戏机, 建筑&#10;&#10;描述已自动生成">
            <a:extLst>
              <a:ext uri="{FF2B5EF4-FFF2-40B4-BE49-F238E27FC236}">
                <a16:creationId xmlns:a16="http://schemas.microsoft.com/office/drawing/2014/main" id="{54FF2E94-5CAB-4DD7-A7F1-AE77C6C1690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52281" y="5197082"/>
            <a:ext cx="1686560" cy="1264920"/>
          </a:xfrm>
          <a:prstGeom prst="rect">
            <a:avLst/>
          </a:prstGeom>
        </p:spPr>
      </p:pic>
      <p:pic>
        <p:nvPicPr>
          <p:cNvPr id="14" name="图片 13" descr="图片包含 游戏机, 窗帘, 建筑&#10;&#10;描述已自动生成">
            <a:extLst>
              <a:ext uri="{FF2B5EF4-FFF2-40B4-BE49-F238E27FC236}">
                <a16:creationId xmlns:a16="http://schemas.microsoft.com/office/drawing/2014/main" id="{43CF52E9-8BB4-4BE9-8122-46702F3EEF9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3377" y="5199488"/>
            <a:ext cx="1683352" cy="1262514"/>
          </a:xfrm>
          <a:prstGeom prst="rect">
            <a:avLst/>
          </a:prstGeom>
        </p:spPr>
      </p:pic>
      <p:pic>
        <p:nvPicPr>
          <p:cNvPr id="22" name="图片 21" descr="图片包含 游戏机, 窗帘, 建筑&#10;&#10;描述已自动生成">
            <a:extLst>
              <a:ext uri="{FF2B5EF4-FFF2-40B4-BE49-F238E27FC236}">
                <a16:creationId xmlns:a16="http://schemas.microsoft.com/office/drawing/2014/main" id="{CA684156-9626-4FD1-9B04-C3DCFB179B3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89429" y="5197083"/>
            <a:ext cx="1679996" cy="1259997"/>
          </a:xfrm>
          <a:prstGeom prst="rect">
            <a:avLst/>
          </a:prstGeom>
        </p:spPr>
      </p:pic>
      <p:pic>
        <p:nvPicPr>
          <p:cNvPr id="26" name="图片 25" descr="图片包含 建筑, 瓷砖, 门, 淋浴&#10;&#10;描述已自动生成">
            <a:extLst>
              <a:ext uri="{FF2B5EF4-FFF2-40B4-BE49-F238E27FC236}">
                <a16:creationId xmlns:a16="http://schemas.microsoft.com/office/drawing/2014/main" id="{11F7E129-1E73-44E9-8643-A02E5762B1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32958" y="6499359"/>
            <a:ext cx="1264920" cy="1264920"/>
          </a:xfrm>
          <a:prstGeom prst="rect">
            <a:avLst/>
          </a:prstGeom>
        </p:spPr>
      </p:pic>
      <p:pic>
        <p:nvPicPr>
          <p:cNvPr id="30" name="图片 29" descr="图片包含 游戏机, 建筑&#10;&#10;描述已自动生成">
            <a:extLst>
              <a:ext uri="{FF2B5EF4-FFF2-40B4-BE49-F238E27FC236}">
                <a16:creationId xmlns:a16="http://schemas.microsoft.com/office/drawing/2014/main" id="{F60E6130-5CF8-47C3-8C86-EC1E36A619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52063" y="6508460"/>
            <a:ext cx="1668783" cy="1251587"/>
          </a:xfrm>
          <a:prstGeom prst="rect">
            <a:avLst/>
          </a:prstGeom>
        </p:spPr>
      </p:pic>
      <p:pic>
        <p:nvPicPr>
          <p:cNvPr id="32" name="图片 31" descr="图片包含 游戏机, 窗帘, 建筑&#10;&#10;描述已自动生成">
            <a:extLst>
              <a:ext uri="{FF2B5EF4-FFF2-40B4-BE49-F238E27FC236}">
                <a16:creationId xmlns:a16="http://schemas.microsoft.com/office/drawing/2014/main" id="{D6522C3B-6FF9-4DF6-B19A-9F68F0E271D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81708" y="6507771"/>
            <a:ext cx="1686559" cy="1264919"/>
          </a:xfrm>
          <a:prstGeom prst="rect">
            <a:avLst/>
          </a:prstGeom>
        </p:spPr>
      </p:pic>
      <p:pic>
        <p:nvPicPr>
          <p:cNvPr id="34" name="图片 33" descr="图片包含 游戏机, 窗帘, 建筑&#10;&#10;描述已自动生成">
            <a:extLst>
              <a:ext uri="{FF2B5EF4-FFF2-40B4-BE49-F238E27FC236}">
                <a16:creationId xmlns:a16="http://schemas.microsoft.com/office/drawing/2014/main" id="{D47A3569-6328-4771-B88E-00A02BE57A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333529" y="6519332"/>
            <a:ext cx="1679996" cy="1259997"/>
          </a:xfrm>
          <a:prstGeom prst="rect">
            <a:avLst/>
          </a:prstGeom>
        </p:spPr>
      </p:pic>
    </p:spTree>
    <p:extLst>
      <p:ext uri="{BB962C8B-B14F-4D97-AF65-F5344CB8AC3E}">
        <p14:creationId xmlns:p14="http://schemas.microsoft.com/office/powerpoint/2010/main" val="3077732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游戏机, 窗帘, 建筑&#10;&#10;描述已自动生成">
            <a:extLst>
              <a:ext uri="{FF2B5EF4-FFF2-40B4-BE49-F238E27FC236}">
                <a16:creationId xmlns:a16="http://schemas.microsoft.com/office/drawing/2014/main" id="{A8FC3C4D-6714-4B09-8C81-477E172E6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535" y="1263583"/>
            <a:ext cx="1686559" cy="1264920"/>
          </a:xfrm>
          <a:prstGeom prst="rect">
            <a:avLst/>
          </a:prstGeom>
        </p:spPr>
      </p:pic>
      <p:pic>
        <p:nvPicPr>
          <p:cNvPr id="19" name="图片 18" descr="图片包含 游戏机, 窗帘, 建筑&#10;&#10;描述已自动生成">
            <a:extLst>
              <a:ext uri="{FF2B5EF4-FFF2-40B4-BE49-F238E27FC236}">
                <a16:creationId xmlns:a16="http://schemas.microsoft.com/office/drawing/2014/main" id="{E3597EF5-65CB-42CA-B9D6-BC8D821E5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0536" y="2555814"/>
            <a:ext cx="1686560" cy="1264920"/>
          </a:xfrm>
          <a:prstGeom prst="rect">
            <a:avLst/>
          </a:prstGeom>
        </p:spPr>
      </p:pic>
      <p:pic>
        <p:nvPicPr>
          <p:cNvPr id="27" name="图片 26" descr="图片包含 游戏机, 窗帘, 建筑&#10;&#10;描述已自动生成">
            <a:extLst>
              <a:ext uri="{FF2B5EF4-FFF2-40B4-BE49-F238E27FC236}">
                <a16:creationId xmlns:a16="http://schemas.microsoft.com/office/drawing/2014/main" id="{139B1F69-CE6F-451E-AF94-E12F45C2DE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3741" y="3848224"/>
            <a:ext cx="1683352" cy="1262514"/>
          </a:xfrm>
          <a:prstGeom prst="rect">
            <a:avLst/>
          </a:prstGeom>
        </p:spPr>
      </p:pic>
      <p:sp>
        <p:nvSpPr>
          <p:cNvPr id="38" name="文本框 37">
            <a:extLst>
              <a:ext uri="{FF2B5EF4-FFF2-40B4-BE49-F238E27FC236}">
                <a16:creationId xmlns:a16="http://schemas.microsoft.com/office/drawing/2014/main" id="{2BEFAA4D-B89C-4079-AAD7-6FFF7384BF1C}"/>
              </a:ext>
            </a:extLst>
          </p:cNvPr>
          <p:cNvSpPr txBox="1"/>
          <p:nvPr/>
        </p:nvSpPr>
        <p:spPr>
          <a:xfrm>
            <a:off x="7791716" y="7717558"/>
            <a:ext cx="126492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a:t>
            </a:r>
          </a:p>
        </p:txBody>
      </p:sp>
      <p:sp>
        <p:nvSpPr>
          <p:cNvPr id="42" name="文本框 41">
            <a:extLst>
              <a:ext uri="{FF2B5EF4-FFF2-40B4-BE49-F238E27FC236}">
                <a16:creationId xmlns:a16="http://schemas.microsoft.com/office/drawing/2014/main" id="{2E120D3F-60A0-4AEC-9C48-48109AB6E4DA}"/>
              </a:ext>
            </a:extLst>
          </p:cNvPr>
          <p:cNvSpPr txBox="1"/>
          <p:nvPr/>
        </p:nvSpPr>
        <p:spPr>
          <a:xfrm>
            <a:off x="6049782" y="7711141"/>
            <a:ext cx="126492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(b)</a:t>
            </a:r>
          </a:p>
        </p:txBody>
      </p:sp>
      <p:pic>
        <p:nvPicPr>
          <p:cNvPr id="14" name="图片 13" descr="图片包含 游戏机, 窗帘, 建筑&#10;&#10;描述已自动生成">
            <a:extLst>
              <a:ext uri="{FF2B5EF4-FFF2-40B4-BE49-F238E27FC236}">
                <a16:creationId xmlns:a16="http://schemas.microsoft.com/office/drawing/2014/main" id="{43CF52E9-8BB4-4BE9-8122-46702F3EE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0146" y="5152356"/>
            <a:ext cx="1683352" cy="1262514"/>
          </a:xfrm>
          <a:prstGeom prst="rect">
            <a:avLst/>
          </a:prstGeom>
        </p:spPr>
      </p:pic>
      <p:pic>
        <p:nvPicPr>
          <p:cNvPr id="34" name="图片 33" descr="图片包含 游戏机, 窗帘, 建筑&#10;&#10;描述已自动生成">
            <a:extLst>
              <a:ext uri="{FF2B5EF4-FFF2-40B4-BE49-F238E27FC236}">
                <a16:creationId xmlns:a16="http://schemas.microsoft.com/office/drawing/2014/main" id="{D47A3569-6328-4771-B88E-00A02BE57A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3502" y="6434929"/>
            <a:ext cx="1679996" cy="1259997"/>
          </a:xfrm>
          <a:prstGeom prst="rect">
            <a:avLst/>
          </a:prstGeom>
        </p:spPr>
      </p:pic>
      <p:pic>
        <p:nvPicPr>
          <p:cNvPr id="46" name="图片 45" descr="图片包含 游戏机, 建筑, 窗帘&#10;&#10;描述已自动生成">
            <a:extLst>
              <a:ext uri="{FF2B5EF4-FFF2-40B4-BE49-F238E27FC236}">
                <a16:creationId xmlns:a16="http://schemas.microsoft.com/office/drawing/2014/main" id="{2CEC42C5-7A24-4668-96F6-505580A7B1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3469" y="1263583"/>
            <a:ext cx="1686560" cy="1264920"/>
          </a:xfrm>
          <a:prstGeom prst="rect">
            <a:avLst/>
          </a:prstGeom>
        </p:spPr>
      </p:pic>
      <p:pic>
        <p:nvPicPr>
          <p:cNvPr id="48" name="图片 47" descr="图片包含 游戏机, 建筑, 地毯&#10;&#10;描述已自动生成">
            <a:extLst>
              <a:ext uri="{FF2B5EF4-FFF2-40B4-BE49-F238E27FC236}">
                <a16:creationId xmlns:a16="http://schemas.microsoft.com/office/drawing/2014/main" id="{C3FA6D99-10A3-49FB-94B1-11A1C2CD71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5377" y="2562902"/>
            <a:ext cx="1702663" cy="1264920"/>
          </a:xfrm>
          <a:prstGeom prst="rect">
            <a:avLst/>
          </a:prstGeom>
        </p:spPr>
      </p:pic>
      <p:pic>
        <p:nvPicPr>
          <p:cNvPr id="50" name="图片 49" descr="图片包含 游戏机, 建筑, 窗帘&#10;&#10;描述已自动生成">
            <a:extLst>
              <a:ext uri="{FF2B5EF4-FFF2-40B4-BE49-F238E27FC236}">
                <a16:creationId xmlns:a16="http://schemas.microsoft.com/office/drawing/2014/main" id="{3360EEF9-3909-4F06-AA8F-E7DC40058C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5544" y="3846794"/>
            <a:ext cx="1683352" cy="1262514"/>
          </a:xfrm>
          <a:prstGeom prst="rect">
            <a:avLst/>
          </a:prstGeom>
        </p:spPr>
      </p:pic>
      <p:pic>
        <p:nvPicPr>
          <p:cNvPr id="52" name="图片 51" descr="图片包含 游戏机, 建筑&#10;&#10;描述已自动生成">
            <a:extLst>
              <a:ext uri="{FF2B5EF4-FFF2-40B4-BE49-F238E27FC236}">
                <a16:creationId xmlns:a16="http://schemas.microsoft.com/office/drawing/2014/main" id="{030F290B-A600-41FB-A127-B8655DC6C5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2336" y="5148217"/>
            <a:ext cx="1683352" cy="1262514"/>
          </a:xfrm>
          <a:prstGeom prst="rect">
            <a:avLst/>
          </a:prstGeom>
        </p:spPr>
      </p:pic>
      <p:pic>
        <p:nvPicPr>
          <p:cNvPr id="54" name="图片 53" descr="图片包含 游戏机, 建筑, 门, 窗帘&#10;&#10;描述已自动生成">
            <a:extLst>
              <a:ext uri="{FF2B5EF4-FFF2-40B4-BE49-F238E27FC236}">
                <a16:creationId xmlns:a16="http://schemas.microsoft.com/office/drawing/2014/main" id="{0819A928-9491-4B42-8873-03C34BA89B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5377" y="6439630"/>
            <a:ext cx="1686561" cy="1264921"/>
          </a:xfrm>
          <a:prstGeom prst="rect">
            <a:avLst/>
          </a:prstGeom>
        </p:spPr>
      </p:pic>
      <p:pic>
        <p:nvPicPr>
          <p:cNvPr id="58" name="图片 57" descr="图片包含 站, 女人, 游戏机, 田地&#10;&#10;描述已自动生成">
            <a:extLst>
              <a:ext uri="{FF2B5EF4-FFF2-40B4-BE49-F238E27FC236}">
                <a16:creationId xmlns:a16="http://schemas.microsoft.com/office/drawing/2014/main" id="{0CA490D2-F026-4D88-9EEF-22CBDDBB40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4538044" y="1263583"/>
            <a:ext cx="1264920" cy="1264920"/>
          </a:xfrm>
          <a:prstGeom prst="rect">
            <a:avLst/>
          </a:prstGeom>
        </p:spPr>
      </p:pic>
      <p:pic>
        <p:nvPicPr>
          <p:cNvPr id="60" name="图片 59" descr="图片包含 家具, 窗帘, 地毯, 站&#10;&#10;描述已自动生成">
            <a:extLst>
              <a:ext uri="{FF2B5EF4-FFF2-40B4-BE49-F238E27FC236}">
                <a16:creationId xmlns:a16="http://schemas.microsoft.com/office/drawing/2014/main" id="{F585BD9A-3674-406C-B875-02A71F5236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32958" y="2562902"/>
            <a:ext cx="1264920" cy="1264920"/>
          </a:xfrm>
          <a:prstGeom prst="rect">
            <a:avLst/>
          </a:prstGeom>
        </p:spPr>
      </p:pic>
      <p:pic>
        <p:nvPicPr>
          <p:cNvPr id="62" name="图片 61" descr="图片包含 室内, 前, 男人, 键盘&#10;&#10;描述已自动生成">
            <a:extLst>
              <a:ext uri="{FF2B5EF4-FFF2-40B4-BE49-F238E27FC236}">
                <a16:creationId xmlns:a16="http://schemas.microsoft.com/office/drawing/2014/main" id="{D711ED6C-82E6-4AA5-B102-FCF927E782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32958" y="3846794"/>
            <a:ext cx="1264920" cy="1264920"/>
          </a:xfrm>
          <a:prstGeom prst="rect">
            <a:avLst/>
          </a:prstGeom>
        </p:spPr>
      </p:pic>
      <p:sp>
        <p:nvSpPr>
          <p:cNvPr id="64" name="文本框 63">
            <a:extLst>
              <a:ext uri="{FF2B5EF4-FFF2-40B4-BE49-F238E27FC236}">
                <a16:creationId xmlns:a16="http://schemas.microsoft.com/office/drawing/2014/main" id="{8F6FA1C7-AB5F-4AFB-8571-1538DEAFF579}"/>
              </a:ext>
            </a:extLst>
          </p:cNvPr>
          <p:cNvSpPr txBox="1"/>
          <p:nvPr/>
        </p:nvSpPr>
        <p:spPr>
          <a:xfrm>
            <a:off x="4532958" y="7711141"/>
            <a:ext cx="126492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(a)</a:t>
            </a:r>
          </a:p>
        </p:txBody>
      </p:sp>
      <p:pic>
        <p:nvPicPr>
          <p:cNvPr id="66" name="图片 65" descr="图片包含 夜晚, 站, 水, 黑暗&#10;&#10;描述已自动生成">
            <a:extLst>
              <a:ext uri="{FF2B5EF4-FFF2-40B4-BE49-F238E27FC236}">
                <a16:creationId xmlns:a16="http://schemas.microsoft.com/office/drawing/2014/main" id="{4E61BBE8-0C2C-4F9F-9934-617464F027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32958" y="5143212"/>
            <a:ext cx="1264920" cy="1264920"/>
          </a:xfrm>
          <a:prstGeom prst="rect">
            <a:avLst/>
          </a:prstGeom>
        </p:spPr>
      </p:pic>
      <p:pic>
        <p:nvPicPr>
          <p:cNvPr id="68" name="图片 67" descr="图片包含 建筑, 瓷砖, 门, 淋浴&#10;&#10;描述已自动生成">
            <a:extLst>
              <a:ext uri="{FF2B5EF4-FFF2-40B4-BE49-F238E27FC236}">
                <a16:creationId xmlns:a16="http://schemas.microsoft.com/office/drawing/2014/main" id="{760D35DC-1A45-4DC7-A8F5-BB7692AC8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32958" y="6439630"/>
            <a:ext cx="1264920" cy="1264920"/>
          </a:xfrm>
          <a:prstGeom prst="rect">
            <a:avLst/>
          </a:prstGeom>
        </p:spPr>
      </p:pic>
    </p:spTree>
    <p:extLst>
      <p:ext uri="{BB962C8B-B14F-4D97-AF65-F5344CB8AC3E}">
        <p14:creationId xmlns:p14="http://schemas.microsoft.com/office/powerpoint/2010/main" val="3833400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一些文字和图案&#10;&#10;描述已自动生成">
            <a:extLst>
              <a:ext uri="{FF2B5EF4-FFF2-40B4-BE49-F238E27FC236}">
                <a16:creationId xmlns:a16="http://schemas.microsoft.com/office/drawing/2014/main" id="{38AE8D54-C193-4D9E-B976-582BBD1DACFB}"/>
              </a:ext>
            </a:extLst>
          </p:cNvPr>
          <p:cNvPicPr>
            <a:picLocks noChangeAspect="1"/>
          </p:cNvPicPr>
          <p:nvPr/>
        </p:nvPicPr>
        <p:blipFill rotWithShape="1">
          <a:blip r:embed="rId2">
            <a:extLst>
              <a:ext uri="{28A0092B-C50C-407E-A947-70E740481C1C}">
                <a14:useLocalDpi xmlns:a14="http://schemas.microsoft.com/office/drawing/2010/main" val="0"/>
              </a:ext>
            </a:extLst>
          </a:blip>
          <a:srcRect l="51983" t="-733" r="-8153" b="55576"/>
          <a:stretch/>
        </p:blipFill>
        <p:spPr>
          <a:xfrm>
            <a:off x="6384731" y="1688451"/>
            <a:ext cx="2953352" cy="2365635"/>
          </a:xfrm>
          <a:prstGeom prst="rect">
            <a:avLst/>
          </a:prstGeom>
        </p:spPr>
      </p:pic>
      <p:pic>
        <p:nvPicPr>
          <p:cNvPr id="5" name="图片 4" descr="一些文字和图案&#10;&#10;描述已自动生成">
            <a:extLst>
              <a:ext uri="{FF2B5EF4-FFF2-40B4-BE49-F238E27FC236}">
                <a16:creationId xmlns:a16="http://schemas.microsoft.com/office/drawing/2014/main" id="{F46B49B2-412D-4CB5-BD74-445B9FE17C4A}"/>
              </a:ext>
            </a:extLst>
          </p:cNvPr>
          <p:cNvPicPr>
            <a:picLocks noChangeAspect="1"/>
          </p:cNvPicPr>
          <p:nvPr/>
        </p:nvPicPr>
        <p:blipFill rotWithShape="1">
          <a:blip r:embed="rId2">
            <a:extLst>
              <a:ext uri="{28A0092B-C50C-407E-A947-70E740481C1C}">
                <a14:useLocalDpi xmlns:a14="http://schemas.microsoft.com/office/drawing/2010/main" val="0"/>
              </a:ext>
            </a:extLst>
          </a:blip>
          <a:srcRect l="1" r="56230" b="55577"/>
          <a:stretch/>
        </p:blipFill>
        <p:spPr>
          <a:xfrm>
            <a:off x="680141" y="789003"/>
            <a:ext cx="2301333" cy="2327197"/>
          </a:xfrm>
          <a:prstGeom prst="rect">
            <a:avLst/>
          </a:prstGeom>
        </p:spPr>
      </p:pic>
      <p:sp>
        <p:nvSpPr>
          <p:cNvPr id="18" name="文本框 17">
            <a:extLst>
              <a:ext uri="{FF2B5EF4-FFF2-40B4-BE49-F238E27FC236}">
                <a16:creationId xmlns:a16="http://schemas.microsoft.com/office/drawing/2014/main" id="{6C55E6D0-7352-4A9A-B5B7-E93185A0A0AF}"/>
              </a:ext>
            </a:extLst>
          </p:cNvPr>
          <p:cNvSpPr txBox="1"/>
          <p:nvPr/>
        </p:nvSpPr>
        <p:spPr>
          <a:xfrm>
            <a:off x="12149842" y="1652663"/>
            <a:ext cx="2960701" cy="495649"/>
          </a:xfrm>
          <a:prstGeom prst="rect">
            <a:avLst/>
          </a:prstGeom>
          <a:solidFill>
            <a:schemeClr val="bg1"/>
          </a:solidFill>
        </p:spPr>
        <p:txBody>
          <a:bodyPr wrap="square" rtlCol="0">
            <a:spAutoFit/>
          </a:bodyPr>
          <a:lstStyle/>
          <a:p>
            <a:endParaRPr lang="en-US" dirty="0"/>
          </a:p>
        </p:txBody>
      </p:sp>
      <p:sp>
        <p:nvSpPr>
          <p:cNvPr id="7" name="立方体 6">
            <a:extLst>
              <a:ext uri="{FF2B5EF4-FFF2-40B4-BE49-F238E27FC236}">
                <a16:creationId xmlns:a16="http://schemas.microsoft.com/office/drawing/2014/main" id="{86852105-5857-42D7-BF5A-AA526539FB7C}"/>
              </a:ext>
            </a:extLst>
          </p:cNvPr>
          <p:cNvSpPr/>
          <p:nvPr/>
        </p:nvSpPr>
        <p:spPr>
          <a:xfrm>
            <a:off x="12658107" y="3291442"/>
            <a:ext cx="2279181" cy="617088"/>
          </a:xfrm>
          <a:prstGeom prst="cube">
            <a:avLst>
              <a:gd name="adj" fmla="val 75237"/>
            </a:avLst>
          </a:prstGeom>
          <a:solidFill>
            <a:schemeClr val="accent1">
              <a:lumMod val="20000"/>
              <a:lumOff val="80000"/>
              <a:alpha val="44000"/>
            </a:schemeClr>
          </a:solidFill>
          <a:ln>
            <a:solidFill>
              <a:schemeClr val="bg1">
                <a:lumMod val="8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立方体 8">
            <a:extLst>
              <a:ext uri="{FF2B5EF4-FFF2-40B4-BE49-F238E27FC236}">
                <a16:creationId xmlns:a16="http://schemas.microsoft.com/office/drawing/2014/main" id="{8A0378A8-2AB8-45DD-AE81-F0858A8C9012}"/>
              </a:ext>
            </a:extLst>
          </p:cNvPr>
          <p:cNvSpPr/>
          <p:nvPr/>
        </p:nvSpPr>
        <p:spPr>
          <a:xfrm>
            <a:off x="12658108" y="3198144"/>
            <a:ext cx="2279181" cy="617088"/>
          </a:xfrm>
          <a:prstGeom prst="cube">
            <a:avLst>
              <a:gd name="adj" fmla="val 75237"/>
            </a:avLst>
          </a:prstGeom>
          <a:solidFill>
            <a:schemeClr val="bg1">
              <a:lumMod val="75000"/>
              <a:alpha val="88000"/>
            </a:schemeClr>
          </a:solidFill>
          <a:ln>
            <a:solidFill>
              <a:schemeClr val="bg1">
                <a:lumMod val="75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立方体 14">
            <a:extLst>
              <a:ext uri="{FF2B5EF4-FFF2-40B4-BE49-F238E27FC236}">
                <a16:creationId xmlns:a16="http://schemas.microsoft.com/office/drawing/2014/main" id="{7FFDDE4D-4E68-440E-ABDC-73A4561DC4CD}"/>
              </a:ext>
            </a:extLst>
          </p:cNvPr>
          <p:cNvSpPr/>
          <p:nvPr/>
        </p:nvSpPr>
        <p:spPr>
          <a:xfrm>
            <a:off x="12658108" y="3098805"/>
            <a:ext cx="2279181" cy="617088"/>
          </a:xfrm>
          <a:prstGeom prst="cube">
            <a:avLst>
              <a:gd name="adj" fmla="val 75237"/>
            </a:avLst>
          </a:prstGeom>
          <a:solidFill>
            <a:schemeClr val="bg1">
              <a:lumMod val="65000"/>
            </a:schemeClr>
          </a:solidFill>
          <a:ln>
            <a:solidFill>
              <a:schemeClr val="tx1">
                <a:lumMod val="50000"/>
                <a:lumOff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descr="图片包含 画, 游戏机&#10;&#10;描述已自动生成">
            <a:extLst>
              <a:ext uri="{FF2B5EF4-FFF2-40B4-BE49-F238E27FC236}">
                <a16:creationId xmlns:a16="http://schemas.microsoft.com/office/drawing/2014/main" id="{060D62AB-CC0A-45C7-B144-4AAE0C43E08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6889" b="70000" l="125" r="53750">
                        <a14:foregroundMark x1="375" y1="7778" x2="30500" y2="19333"/>
                        <a14:foregroundMark x1="45332" y1="54432" x2="48152" y2="61105"/>
                        <a14:foregroundMark x1="30500" y1="19333" x2="44721" y2="52985"/>
                        <a14:foregroundMark x1="43896" y1="55717" x2="38875" y2="48444"/>
                        <a14:foregroundMark x1="47274" y1="60610" x2="44625" y2="56773"/>
                        <a14:foregroundMark x1="14041" y1="43640" x2="18250" y2="54000"/>
                        <a14:foregroundMark x1="375" y1="10000" x2="12594" y2="40077"/>
                        <a14:foregroundMark x1="18250" y1="54000" x2="28739" y2="56310"/>
                        <a14:foregroundMark x1="18043" y1="57717" x2="16875" y2="57333"/>
                        <a14:foregroundMark x1="26952" y1="60641" x2="21018" y2="58693"/>
                        <a14:foregroundMark x1="33713" y1="62861" x2="31781" y2="62227"/>
                        <a14:foregroundMark x1="32295" y1="60982" x2="33815" y2="62484"/>
                        <a14:foregroundMark x1="14259" y1="43169" x2="28399" y2="57134"/>
                        <a14:foregroundMark x1="11500" y1="40444" x2="12135" y2="41071"/>
                        <a14:foregroundMark x1="17625" y1="12889" x2="43000" y2="44222"/>
                        <a14:foregroundMark x1="43000" y1="44222" x2="45250" y2="51556"/>
                        <a14:foregroundMark x1="32500" y1="17556" x2="39125" y2="23111"/>
                        <a14:foregroundMark x1="32988" y1="65558" x2="21942" y2="66547"/>
                        <a14:foregroundMark x1="21809" y1="66782" x2="32744" y2="66466"/>
                        <a14:foregroundMark x1="51015" y1="62292" x2="51125" y2="61556"/>
                        <a14:foregroundMark x1="51780" y1="66811" x2="52156" y2="66841"/>
                        <a14:foregroundMark x1="125" y1="38889" x2="11500" y2="39333"/>
                        <a14:foregroundMark x1="9625" y1="39556" x2="15625" y2="42667"/>
                        <a14:foregroundMark x1="14625" y1="39111" x2="17125" y2="44889"/>
                        <a14:foregroundMark x1="13500" y1="42000" x2="17125" y2="53778"/>
                        <a14:foregroundMark x1="29250" y1="59778" x2="33375" y2="59778"/>
                        <a14:foregroundMark x1="25375" y1="67111" x2="29875" y2="68000"/>
                        <a14:foregroundMark x1="30625" y1="69111" x2="33500" y2="60222"/>
                        <a14:foregroundMark x1="25750" y1="55778" x2="27375" y2="59556"/>
                        <a14:foregroundMark x1="28625" y1="70000" x2="31125" y2="69556"/>
                        <a14:backgroundMark x1="32750" y1="66444" x2="36875" y2="62222"/>
                        <a14:backgroundMark x1="35250" y1="64000" x2="45500" y2="65333"/>
                        <a14:backgroundMark x1="29386" y1="57221" x2="30074" y2="57478"/>
                        <a14:backgroundMark x1="16625" y1="60222" x2="22000" y2="66444"/>
                        <a14:backgroundMark x1="43875" y1="64667" x2="51375" y2="67778"/>
                        <a14:backgroundMark x1="51625" y1="68889" x2="54750" y2="65111"/>
                        <a14:backgroundMark x1="44750" y1="52889" x2="46000" y2="52222"/>
                      </a14:backgroundRemoval>
                    </a14:imgEffect>
                  </a14:imgLayer>
                </a14:imgProps>
              </a:ext>
              <a:ext uri="{28A0092B-C50C-407E-A947-70E740481C1C}">
                <a14:useLocalDpi xmlns:a14="http://schemas.microsoft.com/office/drawing/2010/main" val="0"/>
              </a:ext>
            </a:extLst>
          </a:blip>
          <a:srcRect l="-1" r="45417" b="29282"/>
          <a:stretch/>
        </p:blipFill>
        <p:spPr>
          <a:xfrm rot="1718514">
            <a:off x="12821243" y="2046347"/>
            <a:ext cx="1437588" cy="1047685"/>
          </a:xfrm>
          <a:prstGeom prst="rect">
            <a:avLst/>
          </a:prstGeom>
        </p:spPr>
      </p:pic>
      <p:sp>
        <p:nvSpPr>
          <p:cNvPr id="2" name="文本框 1">
            <a:extLst>
              <a:ext uri="{FF2B5EF4-FFF2-40B4-BE49-F238E27FC236}">
                <a16:creationId xmlns:a16="http://schemas.microsoft.com/office/drawing/2014/main" id="{C436C358-B8B9-44B9-ABC3-C4AE65FAC9EF}"/>
              </a:ext>
            </a:extLst>
          </p:cNvPr>
          <p:cNvSpPr txBox="1"/>
          <p:nvPr/>
        </p:nvSpPr>
        <p:spPr>
          <a:xfrm>
            <a:off x="4971451" y="4279823"/>
            <a:ext cx="6916642" cy="495649"/>
          </a:xfrm>
          <a:prstGeom prst="rect">
            <a:avLst/>
          </a:prstGeom>
          <a:solidFill>
            <a:schemeClr val="bg1"/>
          </a:solidFill>
        </p:spPr>
        <p:txBody>
          <a:bodyPr wrap="square" rtlCol="0">
            <a:spAutoFit/>
          </a:bodyPr>
          <a:lstStyle/>
          <a:p>
            <a:endParaRPr lang="en-US" dirty="0"/>
          </a:p>
        </p:txBody>
      </p:sp>
      <p:sp>
        <p:nvSpPr>
          <p:cNvPr id="3" name="文本框 2">
            <a:extLst>
              <a:ext uri="{FF2B5EF4-FFF2-40B4-BE49-F238E27FC236}">
                <a16:creationId xmlns:a16="http://schemas.microsoft.com/office/drawing/2014/main" id="{5E6E007E-9977-4A4B-8E0D-FC72DCF2E1A2}"/>
              </a:ext>
            </a:extLst>
          </p:cNvPr>
          <p:cNvSpPr txBox="1"/>
          <p:nvPr/>
        </p:nvSpPr>
        <p:spPr>
          <a:xfrm>
            <a:off x="5838079" y="6958376"/>
            <a:ext cx="6997388" cy="495649"/>
          </a:xfrm>
          <a:prstGeom prst="rect">
            <a:avLst/>
          </a:prstGeom>
          <a:solidFill>
            <a:schemeClr val="bg1"/>
          </a:solidFill>
        </p:spPr>
        <p:txBody>
          <a:bodyPr wrap="square" rtlCol="0">
            <a:spAutoFit/>
          </a:bodyPr>
          <a:lstStyle/>
          <a:p>
            <a:endParaRPr lang="en-US" dirty="0"/>
          </a:p>
        </p:txBody>
      </p:sp>
      <p:sp>
        <p:nvSpPr>
          <p:cNvPr id="6" name="文本框 5">
            <a:extLst>
              <a:ext uri="{FF2B5EF4-FFF2-40B4-BE49-F238E27FC236}">
                <a16:creationId xmlns:a16="http://schemas.microsoft.com/office/drawing/2014/main" id="{A5D6FFFC-495D-4805-A52D-96C28AE39E74}"/>
              </a:ext>
            </a:extLst>
          </p:cNvPr>
          <p:cNvSpPr txBox="1"/>
          <p:nvPr/>
        </p:nvSpPr>
        <p:spPr>
          <a:xfrm>
            <a:off x="6577321" y="4031576"/>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Generator Networks</a:t>
            </a:r>
          </a:p>
        </p:txBody>
      </p:sp>
      <p:sp>
        <p:nvSpPr>
          <p:cNvPr id="8" name="文本框 7">
            <a:extLst>
              <a:ext uri="{FF2B5EF4-FFF2-40B4-BE49-F238E27FC236}">
                <a16:creationId xmlns:a16="http://schemas.microsoft.com/office/drawing/2014/main" id="{BAE3B174-0BE7-45DF-A159-B7F67103C02F}"/>
              </a:ext>
            </a:extLst>
          </p:cNvPr>
          <p:cNvSpPr txBox="1"/>
          <p:nvPr/>
        </p:nvSpPr>
        <p:spPr>
          <a:xfrm>
            <a:off x="9451783" y="4053297"/>
            <a:ext cx="26289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Generated Frictional Signals</a:t>
            </a:r>
          </a:p>
        </p:txBody>
      </p:sp>
      <p:sp>
        <p:nvSpPr>
          <p:cNvPr id="11" name="文本框 10">
            <a:extLst>
              <a:ext uri="{FF2B5EF4-FFF2-40B4-BE49-F238E27FC236}">
                <a16:creationId xmlns:a16="http://schemas.microsoft.com/office/drawing/2014/main" id="{25B7678F-EFB0-4F41-8030-56FA3C794DB9}"/>
              </a:ext>
            </a:extLst>
          </p:cNvPr>
          <p:cNvSpPr txBox="1"/>
          <p:nvPr/>
        </p:nvSpPr>
        <p:spPr>
          <a:xfrm>
            <a:off x="12741340" y="4053296"/>
            <a:ext cx="186266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Tactile Rendering</a:t>
            </a:r>
          </a:p>
        </p:txBody>
      </p:sp>
      <p:sp>
        <p:nvSpPr>
          <p:cNvPr id="10" name="文本框 9">
            <a:extLst>
              <a:ext uri="{FF2B5EF4-FFF2-40B4-BE49-F238E27FC236}">
                <a16:creationId xmlns:a16="http://schemas.microsoft.com/office/drawing/2014/main" id="{7613FE34-E821-437D-8A6C-0A41A787A238}"/>
              </a:ext>
            </a:extLst>
          </p:cNvPr>
          <p:cNvSpPr txBox="1"/>
          <p:nvPr/>
        </p:nvSpPr>
        <p:spPr>
          <a:xfrm>
            <a:off x="12840140" y="1456953"/>
            <a:ext cx="1763866" cy="495649"/>
          </a:xfrm>
          <a:prstGeom prst="rect">
            <a:avLst/>
          </a:prstGeom>
          <a:solidFill>
            <a:schemeClr val="bg1"/>
          </a:solidFill>
        </p:spPr>
        <p:txBody>
          <a:bodyPr wrap="square" rtlCol="0">
            <a:spAutoFit/>
          </a:bodyPr>
          <a:lstStyle/>
          <a:p>
            <a:endParaRPr lang="en-US" dirty="0"/>
          </a:p>
        </p:txBody>
      </p:sp>
      <p:sp>
        <p:nvSpPr>
          <p:cNvPr id="12" name="箭头: 右 11">
            <a:extLst>
              <a:ext uri="{FF2B5EF4-FFF2-40B4-BE49-F238E27FC236}">
                <a16:creationId xmlns:a16="http://schemas.microsoft.com/office/drawing/2014/main" id="{709CBBDB-2259-4A5C-B902-860CEC51631C}"/>
              </a:ext>
            </a:extLst>
          </p:cNvPr>
          <p:cNvSpPr/>
          <p:nvPr/>
        </p:nvSpPr>
        <p:spPr>
          <a:xfrm>
            <a:off x="5879767" y="2682545"/>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3" name="图片 12" descr="一些文字和图案&#10;&#10;描述已自动生成">
            <a:extLst>
              <a:ext uri="{FF2B5EF4-FFF2-40B4-BE49-F238E27FC236}">
                <a16:creationId xmlns:a16="http://schemas.microsoft.com/office/drawing/2014/main" id="{7C3F870A-A6EE-42DE-B352-7FD77B246D8C}"/>
              </a:ext>
            </a:extLst>
          </p:cNvPr>
          <p:cNvPicPr>
            <a:picLocks noChangeAspect="1"/>
          </p:cNvPicPr>
          <p:nvPr/>
        </p:nvPicPr>
        <p:blipFill rotWithShape="1">
          <a:blip r:embed="rId2">
            <a:extLst>
              <a:ext uri="{28A0092B-C50C-407E-A947-70E740481C1C}">
                <a14:useLocalDpi xmlns:a14="http://schemas.microsoft.com/office/drawing/2010/main" val="0"/>
              </a:ext>
            </a:extLst>
          </a:blip>
          <a:srcRect l="51954" t="55714" b="4723"/>
          <a:stretch/>
        </p:blipFill>
        <p:spPr>
          <a:xfrm>
            <a:off x="9427021" y="1958935"/>
            <a:ext cx="2526188" cy="2072640"/>
          </a:xfrm>
          <a:prstGeom prst="rect">
            <a:avLst/>
          </a:prstGeom>
        </p:spPr>
      </p:pic>
      <p:sp>
        <p:nvSpPr>
          <p:cNvPr id="22" name="箭头: 右 21">
            <a:extLst>
              <a:ext uri="{FF2B5EF4-FFF2-40B4-BE49-F238E27FC236}">
                <a16:creationId xmlns:a16="http://schemas.microsoft.com/office/drawing/2014/main" id="{01489B05-7875-4F9E-BC14-ED8F88CD899F}"/>
              </a:ext>
            </a:extLst>
          </p:cNvPr>
          <p:cNvSpPr/>
          <p:nvPr/>
        </p:nvSpPr>
        <p:spPr>
          <a:xfrm>
            <a:off x="12158240" y="2702293"/>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箭头: 右 25">
            <a:extLst>
              <a:ext uri="{FF2B5EF4-FFF2-40B4-BE49-F238E27FC236}">
                <a16:creationId xmlns:a16="http://schemas.microsoft.com/office/drawing/2014/main" id="{9F3139A0-7412-4D25-86DF-873BFEF31500}"/>
              </a:ext>
            </a:extLst>
          </p:cNvPr>
          <p:cNvSpPr/>
          <p:nvPr/>
        </p:nvSpPr>
        <p:spPr>
          <a:xfrm>
            <a:off x="8896862" y="2710477"/>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文本框 27">
            <a:extLst>
              <a:ext uri="{FF2B5EF4-FFF2-40B4-BE49-F238E27FC236}">
                <a16:creationId xmlns:a16="http://schemas.microsoft.com/office/drawing/2014/main" id="{E233DD00-5705-4058-841C-3E6A5B53AA5D}"/>
              </a:ext>
            </a:extLst>
          </p:cNvPr>
          <p:cNvSpPr txBox="1"/>
          <p:nvPr/>
        </p:nvSpPr>
        <p:spPr>
          <a:xfrm>
            <a:off x="3771877" y="4001811"/>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Input Fabric Images</a:t>
            </a:r>
          </a:p>
        </p:txBody>
      </p:sp>
      <p:pic>
        <p:nvPicPr>
          <p:cNvPr id="19" name="图片 18" descr="在沙滩上&#10;&#10;中度可信度描述已自动生成">
            <a:extLst>
              <a:ext uri="{FF2B5EF4-FFF2-40B4-BE49-F238E27FC236}">
                <a16:creationId xmlns:a16="http://schemas.microsoft.com/office/drawing/2014/main" id="{54219C4E-D25B-4D1C-9980-594C6BFF2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67" y="2362195"/>
            <a:ext cx="975667" cy="975667"/>
          </a:xfrm>
          <a:prstGeom prst="rect">
            <a:avLst/>
          </a:prstGeom>
        </p:spPr>
      </p:pic>
      <p:pic>
        <p:nvPicPr>
          <p:cNvPr id="29" name="图片 28" descr="图片包含 游戏机, 窗帘, 建筑&#10;&#10;描述已自动生成">
            <a:extLst>
              <a:ext uri="{FF2B5EF4-FFF2-40B4-BE49-F238E27FC236}">
                <a16:creationId xmlns:a16="http://schemas.microsoft.com/office/drawing/2014/main" id="{E95EA520-6D19-4A46-B8A7-B3761800D1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3986" y="6091434"/>
            <a:ext cx="1828804" cy="1170434"/>
          </a:xfrm>
          <a:prstGeom prst="rect">
            <a:avLst/>
          </a:prstGeom>
        </p:spPr>
      </p:pic>
      <p:pic>
        <p:nvPicPr>
          <p:cNvPr id="31" name="图片 30" descr="在沙滩上&#10;&#10;中度可信度描述已自动生成">
            <a:extLst>
              <a:ext uri="{FF2B5EF4-FFF2-40B4-BE49-F238E27FC236}">
                <a16:creationId xmlns:a16="http://schemas.microsoft.com/office/drawing/2014/main" id="{A1329D64-CDDF-4B0C-AAEC-147FC8AA7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0037" y="4859023"/>
            <a:ext cx="585217" cy="585217"/>
          </a:xfrm>
          <a:prstGeom prst="rect">
            <a:avLst/>
          </a:prstGeom>
        </p:spPr>
      </p:pic>
      <p:pic>
        <p:nvPicPr>
          <p:cNvPr id="33" name="图片 32" descr="图片包含 游戏机, 窗帘, 建筑&#10;&#10;描述已自动生成">
            <a:extLst>
              <a:ext uri="{FF2B5EF4-FFF2-40B4-BE49-F238E27FC236}">
                <a16:creationId xmlns:a16="http://schemas.microsoft.com/office/drawing/2014/main" id="{D6CD1733-8950-4547-A488-3BB94259C8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8750" y="4814956"/>
            <a:ext cx="1763866" cy="881933"/>
          </a:xfrm>
          <a:prstGeom prst="rect">
            <a:avLst/>
          </a:prstGeom>
        </p:spPr>
      </p:pic>
      <p:pic>
        <p:nvPicPr>
          <p:cNvPr id="35" name="图片 34" descr="背景图案&#10;&#10;描述已自动生成">
            <a:extLst>
              <a:ext uri="{FF2B5EF4-FFF2-40B4-BE49-F238E27FC236}">
                <a16:creationId xmlns:a16="http://schemas.microsoft.com/office/drawing/2014/main" id="{39EBC7E5-8323-4527-8D6A-C674F55A2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40037" y="6002929"/>
            <a:ext cx="1451096" cy="1451096"/>
          </a:xfrm>
          <a:prstGeom prst="rect">
            <a:avLst/>
          </a:prstGeom>
        </p:spPr>
      </p:pic>
      <p:pic>
        <p:nvPicPr>
          <p:cNvPr id="37" name="图片 36" descr="图片包含 游戏机, 窗帘, 建筑&#10;&#10;描述已自动生成">
            <a:extLst>
              <a:ext uri="{FF2B5EF4-FFF2-40B4-BE49-F238E27FC236}">
                <a16:creationId xmlns:a16="http://schemas.microsoft.com/office/drawing/2014/main" id="{E33FA76C-8C25-4E4F-BA3A-D524663245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1700" y="5226777"/>
            <a:ext cx="1828804" cy="1170434"/>
          </a:xfrm>
          <a:prstGeom prst="rect">
            <a:avLst/>
          </a:prstGeom>
        </p:spPr>
      </p:pic>
      <p:pic>
        <p:nvPicPr>
          <p:cNvPr id="39" name="图片 38" descr="图片包含 室内, 键盘, 男人, 电脑&#10;&#10;描述已自动生成">
            <a:extLst>
              <a:ext uri="{FF2B5EF4-FFF2-40B4-BE49-F238E27FC236}">
                <a16:creationId xmlns:a16="http://schemas.microsoft.com/office/drawing/2014/main" id="{D4CF0C6A-F58B-48F1-8FA5-5D2FBC9670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1667" y="4834413"/>
            <a:ext cx="2006629" cy="2006629"/>
          </a:xfrm>
          <a:prstGeom prst="rect">
            <a:avLst/>
          </a:prstGeom>
        </p:spPr>
      </p:pic>
      <p:pic>
        <p:nvPicPr>
          <p:cNvPr id="41" name="图片 40" descr="图片包含 草, 照片, 田地, 女人&#10;&#10;描述已自动生成">
            <a:extLst>
              <a:ext uri="{FF2B5EF4-FFF2-40B4-BE49-F238E27FC236}">
                <a16:creationId xmlns:a16="http://schemas.microsoft.com/office/drawing/2014/main" id="{E84F1DC2-F89A-4F63-8672-D54CB9241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4724" y="7390057"/>
            <a:ext cx="1160075" cy="1160075"/>
          </a:xfrm>
          <a:prstGeom prst="rect">
            <a:avLst/>
          </a:prstGeom>
        </p:spPr>
      </p:pic>
      <p:pic>
        <p:nvPicPr>
          <p:cNvPr id="43" name="图片 42" descr="图片包含 游戏机, 窗帘, 建筑&#10;&#10;描述已自动生成">
            <a:extLst>
              <a:ext uri="{FF2B5EF4-FFF2-40B4-BE49-F238E27FC236}">
                <a16:creationId xmlns:a16="http://schemas.microsoft.com/office/drawing/2014/main" id="{8B07C456-24EA-4785-9CB7-75A78C1C33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02724" y="7429973"/>
            <a:ext cx="1828804" cy="1170434"/>
          </a:xfrm>
          <a:prstGeom prst="rect">
            <a:avLst/>
          </a:prstGeom>
        </p:spPr>
      </p:pic>
    </p:spTree>
    <p:extLst>
      <p:ext uri="{BB962C8B-B14F-4D97-AF65-F5344CB8AC3E}">
        <p14:creationId xmlns:p14="http://schemas.microsoft.com/office/powerpoint/2010/main" val="32694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一些文字和图案&#10;&#10;描述已自动生成">
            <a:extLst>
              <a:ext uri="{FF2B5EF4-FFF2-40B4-BE49-F238E27FC236}">
                <a16:creationId xmlns:a16="http://schemas.microsoft.com/office/drawing/2014/main" id="{38AE8D54-C193-4D9E-B976-582BBD1DACFB}"/>
              </a:ext>
            </a:extLst>
          </p:cNvPr>
          <p:cNvPicPr>
            <a:picLocks noChangeAspect="1"/>
          </p:cNvPicPr>
          <p:nvPr/>
        </p:nvPicPr>
        <p:blipFill rotWithShape="1">
          <a:blip r:embed="rId2">
            <a:extLst>
              <a:ext uri="{28A0092B-C50C-407E-A947-70E740481C1C}">
                <a14:useLocalDpi xmlns:a14="http://schemas.microsoft.com/office/drawing/2010/main" val="0"/>
              </a:ext>
            </a:extLst>
          </a:blip>
          <a:srcRect l="51983" t="-733" r="-8153" b="55576"/>
          <a:stretch/>
        </p:blipFill>
        <p:spPr>
          <a:xfrm>
            <a:off x="6397431" y="1688451"/>
            <a:ext cx="2953352" cy="2365635"/>
          </a:xfrm>
          <a:prstGeom prst="rect">
            <a:avLst/>
          </a:prstGeom>
        </p:spPr>
      </p:pic>
      <p:sp>
        <p:nvSpPr>
          <p:cNvPr id="18" name="文本框 17">
            <a:extLst>
              <a:ext uri="{FF2B5EF4-FFF2-40B4-BE49-F238E27FC236}">
                <a16:creationId xmlns:a16="http://schemas.microsoft.com/office/drawing/2014/main" id="{6C55E6D0-7352-4A9A-B5B7-E93185A0A0AF}"/>
              </a:ext>
            </a:extLst>
          </p:cNvPr>
          <p:cNvSpPr txBox="1"/>
          <p:nvPr/>
        </p:nvSpPr>
        <p:spPr>
          <a:xfrm>
            <a:off x="12810242" y="1652663"/>
            <a:ext cx="2960701" cy="495649"/>
          </a:xfrm>
          <a:prstGeom prst="rect">
            <a:avLst/>
          </a:prstGeom>
          <a:solidFill>
            <a:schemeClr val="bg1"/>
          </a:solidFill>
        </p:spPr>
        <p:txBody>
          <a:bodyPr wrap="square" rtlCol="0">
            <a:spAutoFit/>
          </a:bodyPr>
          <a:lstStyle/>
          <a:p>
            <a:endParaRPr lang="en-US" dirty="0"/>
          </a:p>
        </p:txBody>
      </p:sp>
      <p:sp>
        <p:nvSpPr>
          <p:cNvPr id="7" name="立方体 6">
            <a:extLst>
              <a:ext uri="{FF2B5EF4-FFF2-40B4-BE49-F238E27FC236}">
                <a16:creationId xmlns:a16="http://schemas.microsoft.com/office/drawing/2014/main" id="{86852105-5857-42D7-BF5A-AA526539FB7C}"/>
              </a:ext>
            </a:extLst>
          </p:cNvPr>
          <p:cNvSpPr/>
          <p:nvPr/>
        </p:nvSpPr>
        <p:spPr>
          <a:xfrm>
            <a:off x="13242307" y="3291442"/>
            <a:ext cx="2279181" cy="617088"/>
          </a:xfrm>
          <a:prstGeom prst="cube">
            <a:avLst>
              <a:gd name="adj" fmla="val 75237"/>
            </a:avLst>
          </a:prstGeom>
          <a:solidFill>
            <a:schemeClr val="accent1">
              <a:lumMod val="20000"/>
              <a:lumOff val="80000"/>
              <a:alpha val="44000"/>
            </a:schemeClr>
          </a:solidFill>
          <a:ln>
            <a:solidFill>
              <a:schemeClr val="bg1">
                <a:lumMod val="8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立方体 8">
            <a:extLst>
              <a:ext uri="{FF2B5EF4-FFF2-40B4-BE49-F238E27FC236}">
                <a16:creationId xmlns:a16="http://schemas.microsoft.com/office/drawing/2014/main" id="{8A0378A8-2AB8-45DD-AE81-F0858A8C9012}"/>
              </a:ext>
            </a:extLst>
          </p:cNvPr>
          <p:cNvSpPr/>
          <p:nvPr/>
        </p:nvSpPr>
        <p:spPr>
          <a:xfrm>
            <a:off x="13242308" y="3198144"/>
            <a:ext cx="2279181" cy="617088"/>
          </a:xfrm>
          <a:prstGeom prst="cube">
            <a:avLst>
              <a:gd name="adj" fmla="val 75237"/>
            </a:avLst>
          </a:prstGeom>
          <a:solidFill>
            <a:schemeClr val="bg1">
              <a:lumMod val="75000"/>
              <a:alpha val="88000"/>
            </a:schemeClr>
          </a:solidFill>
          <a:ln>
            <a:solidFill>
              <a:schemeClr val="bg1">
                <a:lumMod val="75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立方体 14">
            <a:extLst>
              <a:ext uri="{FF2B5EF4-FFF2-40B4-BE49-F238E27FC236}">
                <a16:creationId xmlns:a16="http://schemas.microsoft.com/office/drawing/2014/main" id="{7FFDDE4D-4E68-440E-ABDC-73A4561DC4CD}"/>
              </a:ext>
            </a:extLst>
          </p:cNvPr>
          <p:cNvSpPr/>
          <p:nvPr/>
        </p:nvSpPr>
        <p:spPr>
          <a:xfrm>
            <a:off x="13242308" y="3098805"/>
            <a:ext cx="2279181" cy="617088"/>
          </a:xfrm>
          <a:prstGeom prst="cube">
            <a:avLst>
              <a:gd name="adj" fmla="val 75237"/>
            </a:avLst>
          </a:prstGeom>
          <a:solidFill>
            <a:schemeClr val="bg1">
              <a:lumMod val="65000"/>
            </a:schemeClr>
          </a:solidFill>
          <a:ln>
            <a:solidFill>
              <a:schemeClr val="tx1">
                <a:lumMod val="50000"/>
                <a:lumOff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descr="图片包含 画, 游戏机&#10;&#10;描述已自动生成">
            <a:extLst>
              <a:ext uri="{FF2B5EF4-FFF2-40B4-BE49-F238E27FC236}">
                <a16:creationId xmlns:a16="http://schemas.microsoft.com/office/drawing/2014/main" id="{060D62AB-CC0A-45C7-B144-4AAE0C43E08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6889" b="70000" l="125" r="53750">
                        <a14:foregroundMark x1="375" y1="7778" x2="30500" y2="19333"/>
                        <a14:foregroundMark x1="45332" y1="54432" x2="48152" y2="61105"/>
                        <a14:foregroundMark x1="30500" y1="19333" x2="44721" y2="52985"/>
                        <a14:foregroundMark x1="43896" y1="55717" x2="38875" y2="48444"/>
                        <a14:foregroundMark x1="47274" y1="60610" x2="44625" y2="56773"/>
                        <a14:foregroundMark x1="14041" y1="43640" x2="18250" y2="54000"/>
                        <a14:foregroundMark x1="375" y1="10000" x2="12594" y2="40077"/>
                        <a14:foregroundMark x1="18250" y1="54000" x2="28739" y2="56310"/>
                        <a14:foregroundMark x1="18043" y1="57717" x2="16875" y2="57333"/>
                        <a14:foregroundMark x1="26952" y1="60641" x2="21018" y2="58693"/>
                        <a14:foregroundMark x1="33713" y1="62861" x2="31781" y2="62227"/>
                        <a14:foregroundMark x1="32295" y1="60982" x2="33815" y2="62484"/>
                        <a14:foregroundMark x1="14259" y1="43169" x2="28399" y2="57134"/>
                        <a14:foregroundMark x1="11500" y1="40444" x2="12135" y2="41071"/>
                        <a14:foregroundMark x1="17625" y1="12889" x2="43000" y2="44222"/>
                        <a14:foregroundMark x1="43000" y1="44222" x2="45250" y2="51556"/>
                        <a14:foregroundMark x1="32500" y1="17556" x2="39125" y2="23111"/>
                        <a14:foregroundMark x1="32988" y1="65558" x2="21942" y2="66547"/>
                        <a14:foregroundMark x1="21809" y1="66782" x2="32744" y2="66466"/>
                        <a14:foregroundMark x1="51015" y1="62292" x2="51125" y2="61556"/>
                        <a14:foregroundMark x1="51780" y1="66811" x2="52156" y2="66841"/>
                        <a14:foregroundMark x1="125" y1="38889" x2="11500" y2="39333"/>
                        <a14:foregroundMark x1="9625" y1="39556" x2="15625" y2="42667"/>
                        <a14:foregroundMark x1="14625" y1="39111" x2="17125" y2="44889"/>
                        <a14:foregroundMark x1="13500" y1="42000" x2="17125" y2="53778"/>
                        <a14:foregroundMark x1="29250" y1="59778" x2="33375" y2="59778"/>
                        <a14:foregroundMark x1="25375" y1="67111" x2="29875" y2="68000"/>
                        <a14:foregroundMark x1="30625" y1="69111" x2="33500" y2="60222"/>
                        <a14:foregroundMark x1="25750" y1="55778" x2="27375" y2="59556"/>
                        <a14:foregroundMark x1="28625" y1="70000" x2="31125" y2="69556"/>
                        <a14:backgroundMark x1="32750" y1="66444" x2="36875" y2="62222"/>
                        <a14:backgroundMark x1="35250" y1="64000" x2="45500" y2="65333"/>
                        <a14:backgroundMark x1="29386" y1="57221" x2="30074" y2="57478"/>
                        <a14:backgroundMark x1="16625" y1="60222" x2="22000" y2="66444"/>
                        <a14:backgroundMark x1="43875" y1="64667" x2="51375" y2="67778"/>
                        <a14:backgroundMark x1="51625" y1="68889" x2="54750" y2="65111"/>
                        <a14:backgroundMark x1="44750" y1="52889" x2="46000" y2="52222"/>
                      </a14:backgroundRemoval>
                    </a14:imgEffect>
                  </a14:imgLayer>
                </a14:imgProps>
              </a:ext>
              <a:ext uri="{28A0092B-C50C-407E-A947-70E740481C1C}">
                <a14:useLocalDpi xmlns:a14="http://schemas.microsoft.com/office/drawing/2010/main" val="0"/>
              </a:ext>
            </a:extLst>
          </a:blip>
          <a:srcRect l="-1" r="45417" b="29282"/>
          <a:stretch/>
        </p:blipFill>
        <p:spPr>
          <a:xfrm rot="1718514">
            <a:off x="13405443" y="2046347"/>
            <a:ext cx="1437588" cy="1047685"/>
          </a:xfrm>
          <a:prstGeom prst="rect">
            <a:avLst/>
          </a:prstGeom>
        </p:spPr>
      </p:pic>
      <p:sp>
        <p:nvSpPr>
          <p:cNvPr id="2" name="文本框 1">
            <a:extLst>
              <a:ext uri="{FF2B5EF4-FFF2-40B4-BE49-F238E27FC236}">
                <a16:creationId xmlns:a16="http://schemas.microsoft.com/office/drawing/2014/main" id="{C436C358-B8B9-44B9-ABC3-C4AE65FAC9EF}"/>
              </a:ext>
            </a:extLst>
          </p:cNvPr>
          <p:cNvSpPr txBox="1"/>
          <p:nvPr/>
        </p:nvSpPr>
        <p:spPr>
          <a:xfrm>
            <a:off x="4971451" y="4279823"/>
            <a:ext cx="6916642" cy="495649"/>
          </a:xfrm>
          <a:prstGeom prst="rect">
            <a:avLst/>
          </a:prstGeom>
          <a:solidFill>
            <a:schemeClr val="bg1"/>
          </a:solidFill>
        </p:spPr>
        <p:txBody>
          <a:bodyPr wrap="square" rtlCol="0">
            <a:spAutoFit/>
          </a:bodyPr>
          <a:lstStyle/>
          <a:p>
            <a:endParaRPr lang="en-US" dirty="0"/>
          </a:p>
        </p:txBody>
      </p:sp>
      <p:sp>
        <p:nvSpPr>
          <p:cNvPr id="6" name="文本框 5">
            <a:extLst>
              <a:ext uri="{FF2B5EF4-FFF2-40B4-BE49-F238E27FC236}">
                <a16:creationId xmlns:a16="http://schemas.microsoft.com/office/drawing/2014/main" id="{A5D6FFFC-495D-4805-A52D-96C28AE39E74}"/>
              </a:ext>
            </a:extLst>
          </p:cNvPr>
          <p:cNvSpPr txBox="1"/>
          <p:nvPr/>
        </p:nvSpPr>
        <p:spPr>
          <a:xfrm>
            <a:off x="6691621" y="4031576"/>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Generator Networks</a:t>
            </a:r>
          </a:p>
        </p:txBody>
      </p:sp>
      <p:sp>
        <p:nvSpPr>
          <p:cNvPr id="8" name="文本框 7">
            <a:extLst>
              <a:ext uri="{FF2B5EF4-FFF2-40B4-BE49-F238E27FC236}">
                <a16:creationId xmlns:a16="http://schemas.microsoft.com/office/drawing/2014/main" id="{BAE3B174-0BE7-45DF-A159-B7F67103C02F}"/>
              </a:ext>
            </a:extLst>
          </p:cNvPr>
          <p:cNvSpPr txBox="1"/>
          <p:nvPr/>
        </p:nvSpPr>
        <p:spPr>
          <a:xfrm>
            <a:off x="9727063" y="4053296"/>
            <a:ext cx="26289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Generated Frictional Signals</a:t>
            </a:r>
          </a:p>
        </p:txBody>
      </p:sp>
      <p:sp>
        <p:nvSpPr>
          <p:cNvPr id="11" name="文本框 10">
            <a:extLst>
              <a:ext uri="{FF2B5EF4-FFF2-40B4-BE49-F238E27FC236}">
                <a16:creationId xmlns:a16="http://schemas.microsoft.com/office/drawing/2014/main" id="{25B7678F-EFB0-4F41-8030-56FA3C794DB9}"/>
              </a:ext>
            </a:extLst>
          </p:cNvPr>
          <p:cNvSpPr txBox="1"/>
          <p:nvPr/>
        </p:nvSpPr>
        <p:spPr>
          <a:xfrm>
            <a:off x="13325540" y="4053296"/>
            <a:ext cx="186266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Tactile Rendering</a:t>
            </a:r>
          </a:p>
        </p:txBody>
      </p:sp>
      <p:sp>
        <p:nvSpPr>
          <p:cNvPr id="10" name="文本框 9">
            <a:extLst>
              <a:ext uri="{FF2B5EF4-FFF2-40B4-BE49-F238E27FC236}">
                <a16:creationId xmlns:a16="http://schemas.microsoft.com/office/drawing/2014/main" id="{7613FE34-E821-437D-8A6C-0A41A787A238}"/>
              </a:ext>
            </a:extLst>
          </p:cNvPr>
          <p:cNvSpPr txBox="1"/>
          <p:nvPr/>
        </p:nvSpPr>
        <p:spPr>
          <a:xfrm>
            <a:off x="13424340" y="1456953"/>
            <a:ext cx="1763866" cy="495649"/>
          </a:xfrm>
          <a:prstGeom prst="rect">
            <a:avLst/>
          </a:prstGeom>
          <a:solidFill>
            <a:schemeClr val="bg1"/>
          </a:solidFill>
        </p:spPr>
        <p:txBody>
          <a:bodyPr wrap="square" rtlCol="0">
            <a:spAutoFit/>
          </a:bodyPr>
          <a:lstStyle/>
          <a:p>
            <a:endParaRPr lang="en-US" dirty="0"/>
          </a:p>
        </p:txBody>
      </p:sp>
      <p:sp>
        <p:nvSpPr>
          <p:cNvPr id="12" name="箭头: 右 11">
            <a:extLst>
              <a:ext uri="{FF2B5EF4-FFF2-40B4-BE49-F238E27FC236}">
                <a16:creationId xmlns:a16="http://schemas.microsoft.com/office/drawing/2014/main" id="{709CBBDB-2259-4A5C-B902-860CEC51631C}"/>
              </a:ext>
            </a:extLst>
          </p:cNvPr>
          <p:cNvSpPr/>
          <p:nvPr/>
        </p:nvSpPr>
        <p:spPr>
          <a:xfrm>
            <a:off x="5892467" y="2682545"/>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箭头: 右 21">
            <a:extLst>
              <a:ext uri="{FF2B5EF4-FFF2-40B4-BE49-F238E27FC236}">
                <a16:creationId xmlns:a16="http://schemas.microsoft.com/office/drawing/2014/main" id="{01489B05-7875-4F9E-BC14-ED8F88CD899F}"/>
              </a:ext>
            </a:extLst>
          </p:cNvPr>
          <p:cNvSpPr/>
          <p:nvPr/>
        </p:nvSpPr>
        <p:spPr>
          <a:xfrm>
            <a:off x="12818640" y="2702293"/>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箭头: 右 25">
            <a:extLst>
              <a:ext uri="{FF2B5EF4-FFF2-40B4-BE49-F238E27FC236}">
                <a16:creationId xmlns:a16="http://schemas.microsoft.com/office/drawing/2014/main" id="{9F3139A0-7412-4D25-86DF-873BFEF31500}"/>
              </a:ext>
            </a:extLst>
          </p:cNvPr>
          <p:cNvSpPr/>
          <p:nvPr/>
        </p:nvSpPr>
        <p:spPr>
          <a:xfrm>
            <a:off x="8858762" y="2710477"/>
            <a:ext cx="383718" cy="37072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文本框 27">
            <a:extLst>
              <a:ext uri="{FF2B5EF4-FFF2-40B4-BE49-F238E27FC236}">
                <a16:creationId xmlns:a16="http://schemas.microsoft.com/office/drawing/2014/main" id="{E233DD00-5705-4058-841C-3E6A5B53AA5D}"/>
              </a:ext>
            </a:extLst>
          </p:cNvPr>
          <p:cNvSpPr txBox="1"/>
          <p:nvPr/>
        </p:nvSpPr>
        <p:spPr>
          <a:xfrm>
            <a:off x="3771877" y="4001811"/>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Input Fabric Images</a:t>
            </a:r>
          </a:p>
        </p:txBody>
      </p:sp>
      <p:pic>
        <p:nvPicPr>
          <p:cNvPr id="14" name="图片 13" descr="背景图案&#10;&#10;中度可信度描述已自动生成">
            <a:extLst>
              <a:ext uri="{FF2B5EF4-FFF2-40B4-BE49-F238E27FC236}">
                <a16:creationId xmlns:a16="http://schemas.microsoft.com/office/drawing/2014/main" id="{23BF04BF-0E7F-47D6-A46C-66D0ACE92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430" y="1800602"/>
            <a:ext cx="2131828" cy="2107928"/>
          </a:xfrm>
          <a:prstGeom prst="rect">
            <a:avLst/>
          </a:prstGeom>
        </p:spPr>
      </p:pic>
      <p:pic>
        <p:nvPicPr>
          <p:cNvPr id="20" name="图片 19" descr="背景图案&#10;&#10;描述已自动生成">
            <a:extLst>
              <a:ext uri="{FF2B5EF4-FFF2-40B4-BE49-F238E27FC236}">
                <a16:creationId xmlns:a16="http://schemas.microsoft.com/office/drawing/2014/main" id="{9F83006A-9758-46BD-AE99-317CF673C6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6726" y="1856213"/>
            <a:ext cx="3209489" cy="2079253"/>
          </a:xfrm>
          <a:prstGeom prst="rect">
            <a:avLst/>
          </a:prstGeom>
        </p:spPr>
      </p:pic>
    </p:spTree>
    <p:extLst>
      <p:ext uri="{BB962C8B-B14F-4D97-AF65-F5344CB8AC3E}">
        <p14:creationId xmlns:p14="http://schemas.microsoft.com/office/powerpoint/2010/main" val="79519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F324A5-65FB-4CCC-9306-E4534556CB24}"/>
              </a:ext>
            </a:extLst>
          </p:cNvPr>
          <p:cNvSpPr/>
          <p:nvPr/>
        </p:nvSpPr>
        <p:spPr>
          <a:xfrm>
            <a:off x="5092011" y="1997668"/>
            <a:ext cx="317633" cy="2194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62CF0F0-BC11-4D58-ACE9-E83710CF712F}"/>
              </a:ext>
            </a:extLst>
          </p:cNvPr>
          <p:cNvSpPr/>
          <p:nvPr/>
        </p:nvSpPr>
        <p:spPr>
          <a:xfrm>
            <a:off x="5779617" y="2171725"/>
            <a:ext cx="317633" cy="1846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矩形 3">
            <a:extLst>
              <a:ext uri="{FF2B5EF4-FFF2-40B4-BE49-F238E27FC236}">
                <a16:creationId xmlns:a16="http://schemas.microsoft.com/office/drawing/2014/main" id="{BC622A48-1EA8-4EDD-AA48-0A9B9B02A0D9}"/>
              </a:ext>
            </a:extLst>
          </p:cNvPr>
          <p:cNvSpPr/>
          <p:nvPr/>
        </p:nvSpPr>
        <p:spPr>
          <a:xfrm>
            <a:off x="4486620" y="1890989"/>
            <a:ext cx="317633"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537CE539-EB16-4631-9897-38BEFC4A1038}"/>
              </a:ext>
            </a:extLst>
          </p:cNvPr>
          <p:cNvSpPr/>
          <p:nvPr/>
        </p:nvSpPr>
        <p:spPr>
          <a:xfrm>
            <a:off x="6377987" y="2361825"/>
            <a:ext cx="317633" cy="1578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346582E7-CEC8-4344-8768-79D9F84DE091}"/>
              </a:ext>
            </a:extLst>
          </p:cNvPr>
          <p:cNvSpPr/>
          <p:nvPr/>
        </p:nvSpPr>
        <p:spPr>
          <a:xfrm>
            <a:off x="6976357" y="2621708"/>
            <a:ext cx="317633" cy="1079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B9B7E5BC-EB4B-4F6F-9BA7-CFB3BD9D5D2E}"/>
              </a:ext>
            </a:extLst>
          </p:cNvPr>
          <p:cNvSpPr/>
          <p:nvPr/>
        </p:nvSpPr>
        <p:spPr>
          <a:xfrm>
            <a:off x="8190744" y="2631333"/>
            <a:ext cx="317633" cy="1079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CD08079E-97A7-4C5D-9825-DF7850521CB9}"/>
              </a:ext>
            </a:extLst>
          </p:cNvPr>
          <p:cNvSpPr/>
          <p:nvPr/>
        </p:nvSpPr>
        <p:spPr>
          <a:xfrm>
            <a:off x="8760641" y="2381879"/>
            <a:ext cx="317633" cy="1578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99484A19-7994-4E86-92CE-50124065D87B}"/>
              </a:ext>
            </a:extLst>
          </p:cNvPr>
          <p:cNvSpPr/>
          <p:nvPr/>
        </p:nvSpPr>
        <p:spPr>
          <a:xfrm>
            <a:off x="9451056" y="2261560"/>
            <a:ext cx="317633" cy="1846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矩形 9">
            <a:extLst>
              <a:ext uri="{FF2B5EF4-FFF2-40B4-BE49-F238E27FC236}">
                <a16:creationId xmlns:a16="http://schemas.microsoft.com/office/drawing/2014/main" id="{8D648A16-2B45-4C80-A6FE-8BE335D76D8D}"/>
              </a:ext>
            </a:extLst>
          </p:cNvPr>
          <p:cNvSpPr/>
          <p:nvPr/>
        </p:nvSpPr>
        <p:spPr>
          <a:xfrm>
            <a:off x="10127424" y="2050064"/>
            <a:ext cx="317633" cy="219456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2B9203D4-D083-431A-BDD1-09B81DA1DE7A}"/>
              </a:ext>
            </a:extLst>
          </p:cNvPr>
          <p:cNvSpPr/>
          <p:nvPr/>
        </p:nvSpPr>
        <p:spPr>
          <a:xfrm>
            <a:off x="10791558" y="1938318"/>
            <a:ext cx="317633" cy="23774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06465943-D62B-4F7D-8451-B0C1B48064D0}"/>
              </a:ext>
            </a:extLst>
          </p:cNvPr>
          <p:cNvSpPr txBox="1"/>
          <p:nvPr/>
        </p:nvSpPr>
        <p:spPr>
          <a:xfrm>
            <a:off x="4461407" y="4267628"/>
            <a:ext cx="434741" cy="338554"/>
          </a:xfrm>
          <a:prstGeom prst="rect">
            <a:avLst/>
          </a:prstGeom>
          <a:noFill/>
        </p:spPr>
        <p:txBody>
          <a:bodyPr wrap="square" rtlCol="0">
            <a:spAutoFit/>
          </a:bodyPr>
          <a:lstStyle/>
          <a:p>
            <a:r>
              <a:rPr lang="en-US" sz="1600" b="1" dirty="0"/>
              <a:t>32</a:t>
            </a:r>
          </a:p>
        </p:txBody>
      </p:sp>
      <p:sp>
        <p:nvSpPr>
          <p:cNvPr id="13" name="文本框 12">
            <a:extLst>
              <a:ext uri="{FF2B5EF4-FFF2-40B4-BE49-F238E27FC236}">
                <a16:creationId xmlns:a16="http://schemas.microsoft.com/office/drawing/2014/main" id="{5DA98374-63E0-4EE5-8375-C11FA6784620}"/>
              </a:ext>
            </a:extLst>
          </p:cNvPr>
          <p:cNvSpPr txBox="1"/>
          <p:nvPr/>
        </p:nvSpPr>
        <p:spPr>
          <a:xfrm>
            <a:off x="5072559" y="4166160"/>
            <a:ext cx="434741" cy="338554"/>
          </a:xfrm>
          <a:prstGeom prst="rect">
            <a:avLst/>
          </a:prstGeom>
          <a:noFill/>
        </p:spPr>
        <p:txBody>
          <a:bodyPr wrap="square" rtlCol="0">
            <a:spAutoFit/>
          </a:bodyPr>
          <a:lstStyle/>
          <a:p>
            <a:r>
              <a:rPr lang="en-US" sz="1600" b="1" dirty="0"/>
              <a:t>64</a:t>
            </a:r>
          </a:p>
        </p:txBody>
      </p:sp>
      <p:sp>
        <p:nvSpPr>
          <p:cNvPr id="14" name="文本框 13">
            <a:extLst>
              <a:ext uri="{FF2B5EF4-FFF2-40B4-BE49-F238E27FC236}">
                <a16:creationId xmlns:a16="http://schemas.microsoft.com/office/drawing/2014/main" id="{F5233C18-45DA-4B9B-8FB3-6E7D6C7B45BD}"/>
              </a:ext>
            </a:extLst>
          </p:cNvPr>
          <p:cNvSpPr txBox="1"/>
          <p:nvPr/>
        </p:nvSpPr>
        <p:spPr>
          <a:xfrm>
            <a:off x="5652885" y="4018171"/>
            <a:ext cx="616017" cy="338554"/>
          </a:xfrm>
          <a:prstGeom prst="rect">
            <a:avLst/>
          </a:prstGeom>
          <a:noFill/>
        </p:spPr>
        <p:txBody>
          <a:bodyPr wrap="square" rtlCol="0">
            <a:spAutoFit/>
          </a:bodyPr>
          <a:lstStyle/>
          <a:p>
            <a:r>
              <a:rPr lang="en-US" sz="1600" b="1" dirty="0"/>
              <a:t>128</a:t>
            </a:r>
          </a:p>
        </p:txBody>
      </p:sp>
      <p:sp>
        <p:nvSpPr>
          <p:cNvPr id="15" name="文本框 14">
            <a:extLst>
              <a:ext uri="{FF2B5EF4-FFF2-40B4-BE49-F238E27FC236}">
                <a16:creationId xmlns:a16="http://schemas.microsoft.com/office/drawing/2014/main" id="{7CF007E0-43B2-48B8-9BAF-485DC3F48B25}"/>
              </a:ext>
            </a:extLst>
          </p:cNvPr>
          <p:cNvSpPr txBox="1"/>
          <p:nvPr/>
        </p:nvSpPr>
        <p:spPr>
          <a:xfrm>
            <a:off x="6290752" y="3909020"/>
            <a:ext cx="616017" cy="338554"/>
          </a:xfrm>
          <a:prstGeom prst="rect">
            <a:avLst/>
          </a:prstGeom>
          <a:noFill/>
        </p:spPr>
        <p:txBody>
          <a:bodyPr wrap="square" rtlCol="0">
            <a:spAutoFit/>
          </a:bodyPr>
          <a:lstStyle/>
          <a:p>
            <a:r>
              <a:rPr lang="en-US" sz="1600" b="1" dirty="0"/>
              <a:t>256</a:t>
            </a:r>
          </a:p>
        </p:txBody>
      </p:sp>
      <p:sp>
        <p:nvSpPr>
          <p:cNvPr id="16" name="文本框 15">
            <a:extLst>
              <a:ext uri="{FF2B5EF4-FFF2-40B4-BE49-F238E27FC236}">
                <a16:creationId xmlns:a16="http://schemas.microsoft.com/office/drawing/2014/main" id="{90599A82-2043-4530-9962-1CAD33543E45}"/>
              </a:ext>
            </a:extLst>
          </p:cNvPr>
          <p:cNvSpPr txBox="1"/>
          <p:nvPr/>
        </p:nvSpPr>
        <p:spPr>
          <a:xfrm>
            <a:off x="6874893" y="3717893"/>
            <a:ext cx="543825" cy="338554"/>
          </a:xfrm>
          <a:prstGeom prst="rect">
            <a:avLst/>
          </a:prstGeom>
          <a:noFill/>
        </p:spPr>
        <p:txBody>
          <a:bodyPr wrap="square" rtlCol="0">
            <a:spAutoFit/>
          </a:bodyPr>
          <a:lstStyle/>
          <a:p>
            <a:r>
              <a:rPr lang="en-US" sz="1600" b="1" dirty="0"/>
              <a:t>512</a:t>
            </a:r>
          </a:p>
        </p:txBody>
      </p:sp>
      <p:sp>
        <p:nvSpPr>
          <p:cNvPr id="18" name="文本框 17">
            <a:extLst>
              <a:ext uri="{FF2B5EF4-FFF2-40B4-BE49-F238E27FC236}">
                <a16:creationId xmlns:a16="http://schemas.microsoft.com/office/drawing/2014/main" id="{A88E2354-83E6-41A7-B2B5-A0A0ED6333ED}"/>
              </a:ext>
            </a:extLst>
          </p:cNvPr>
          <p:cNvSpPr txBox="1"/>
          <p:nvPr/>
        </p:nvSpPr>
        <p:spPr>
          <a:xfrm>
            <a:off x="8104920" y="3717895"/>
            <a:ext cx="543825" cy="338554"/>
          </a:xfrm>
          <a:prstGeom prst="rect">
            <a:avLst/>
          </a:prstGeom>
          <a:noFill/>
        </p:spPr>
        <p:txBody>
          <a:bodyPr wrap="square" rtlCol="0">
            <a:spAutoFit/>
          </a:bodyPr>
          <a:lstStyle/>
          <a:p>
            <a:r>
              <a:rPr lang="en-US" sz="1600" b="1" dirty="0"/>
              <a:t>512</a:t>
            </a:r>
          </a:p>
        </p:txBody>
      </p:sp>
      <p:sp>
        <p:nvSpPr>
          <p:cNvPr id="19" name="文本框 18">
            <a:extLst>
              <a:ext uri="{FF2B5EF4-FFF2-40B4-BE49-F238E27FC236}">
                <a16:creationId xmlns:a16="http://schemas.microsoft.com/office/drawing/2014/main" id="{395D755E-3771-4EFE-951F-50DC7A568556}"/>
              </a:ext>
            </a:extLst>
          </p:cNvPr>
          <p:cNvSpPr txBox="1"/>
          <p:nvPr/>
        </p:nvSpPr>
        <p:spPr>
          <a:xfrm>
            <a:off x="8685241" y="3923340"/>
            <a:ext cx="616017" cy="338554"/>
          </a:xfrm>
          <a:prstGeom prst="rect">
            <a:avLst/>
          </a:prstGeom>
          <a:noFill/>
        </p:spPr>
        <p:txBody>
          <a:bodyPr wrap="square" rtlCol="0">
            <a:spAutoFit/>
          </a:bodyPr>
          <a:lstStyle/>
          <a:p>
            <a:r>
              <a:rPr lang="en-US" sz="1600" b="1" dirty="0"/>
              <a:t>256</a:t>
            </a:r>
          </a:p>
        </p:txBody>
      </p:sp>
      <p:sp>
        <p:nvSpPr>
          <p:cNvPr id="20" name="文本框 19">
            <a:extLst>
              <a:ext uri="{FF2B5EF4-FFF2-40B4-BE49-F238E27FC236}">
                <a16:creationId xmlns:a16="http://schemas.microsoft.com/office/drawing/2014/main" id="{52E1759D-363B-44E7-A526-9E437C05F3D5}"/>
              </a:ext>
            </a:extLst>
          </p:cNvPr>
          <p:cNvSpPr txBox="1"/>
          <p:nvPr/>
        </p:nvSpPr>
        <p:spPr>
          <a:xfrm>
            <a:off x="9389888" y="4099152"/>
            <a:ext cx="616017" cy="338554"/>
          </a:xfrm>
          <a:prstGeom prst="rect">
            <a:avLst/>
          </a:prstGeom>
          <a:noFill/>
        </p:spPr>
        <p:txBody>
          <a:bodyPr wrap="square" rtlCol="0">
            <a:spAutoFit/>
          </a:bodyPr>
          <a:lstStyle/>
          <a:p>
            <a:r>
              <a:rPr lang="en-US" sz="1600" b="1" dirty="0"/>
              <a:t>128</a:t>
            </a:r>
          </a:p>
        </p:txBody>
      </p:sp>
      <p:sp>
        <p:nvSpPr>
          <p:cNvPr id="21" name="文本框 20">
            <a:extLst>
              <a:ext uri="{FF2B5EF4-FFF2-40B4-BE49-F238E27FC236}">
                <a16:creationId xmlns:a16="http://schemas.microsoft.com/office/drawing/2014/main" id="{CDAD5791-9630-4CC3-9B5F-1F7B7923F2CC}"/>
              </a:ext>
            </a:extLst>
          </p:cNvPr>
          <p:cNvSpPr txBox="1"/>
          <p:nvPr/>
        </p:nvSpPr>
        <p:spPr>
          <a:xfrm>
            <a:off x="10100555" y="4237651"/>
            <a:ext cx="493493" cy="338554"/>
          </a:xfrm>
          <a:prstGeom prst="rect">
            <a:avLst/>
          </a:prstGeom>
          <a:noFill/>
        </p:spPr>
        <p:txBody>
          <a:bodyPr wrap="square" rtlCol="0">
            <a:spAutoFit/>
          </a:bodyPr>
          <a:lstStyle/>
          <a:p>
            <a:r>
              <a:rPr lang="en-US" sz="1600" b="1" dirty="0"/>
              <a:t>64</a:t>
            </a:r>
          </a:p>
        </p:txBody>
      </p:sp>
      <p:sp>
        <p:nvSpPr>
          <p:cNvPr id="22" name="文本框 21">
            <a:extLst>
              <a:ext uri="{FF2B5EF4-FFF2-40B4-BE49-F238E27FC236}">
                <a16:creationId xmlns:a16="http://schemas.microsoft.com/office/drawing/2014/main" id="{E49CD8A5-5025-4C65-A510-EBF1A775B4EA}"/>
              </a:ext>
            </a:extLst>
          </p:cNvPr>
          <p:cNvSpPr txBox="1"/>
          <p:nvPr/>
        </p:nvSpPr>
        <p:spPr>
          <a:xfrm>
            <a:off x="10791572" y="4327587"/>
            <a:ext cx="434741" cy="338554"/>
          </a:xfrm>
          <a:prstGeom prst="rect">
            <a:avLst/>
          </a:prstGeom>
          <a:noFill/>
        </p:spPr>
        <p:txBody>
          <a:bodyPr wrap="square" rtlCol="0">
            <a:spAutoFit/>
          </a:bodyPr>
          <a:lstStyle/>
          <a:p>
            <a:r>
              <a:rPr lang="en-US" sz="1600" b="1" dirty="0"/>
              <a:t>32</a:t>
            </a:r>
          </a:p>
        </p:txBody>
      </p:sp>
      <p:sp>
        <p:nvSpPr>
          <p:cNvPr id="23" name="文本框 22">
            <a:extLst>
              <a:ext uri="{FF2B5EF4-FFF2-40B4-BE49-F238E27FC236}">
                <a16:creationId xmlns:a16="http://schemas.microsoft.com/office/drawing/2014/main" id="{4FF0B9E7-BAFF-4C66-AA43-F538BE388A41}"/>
              </a:ext>
            </a:extLst>
          </p:cNvPr>
          <p:cNvSpPr txBox="1"/>
          <p:nvPr/>
        </p:nvSpPr>
        <p:spPr>
          <a:xfrm>
            <a:off x="4121259" y="4187448"/>
            <a:ext cx="578719" cy="338554"/>
          </a:xfrm>
          <a:prstGeom prst="rect">
            <a:avLst/>
          </a:prstGeom>
          <a:noFill/>
        </p:spPr>
        <p:txBody>
          <a:bodyPr wrap="square" rtlCol="0">
            <a:spAutoFit/>
          </a:bodyPr>
          <a:lstStyle/>
          <a:p>
            <a:r>
              <a:rPr lang="en-US" sz="1600" b="1" dirty="0"/>
              <a:t>262</a:t>
            </a:r>
          </a:p>
        </p:txBody>
      </p:sp>
      <p:sp>
        <p:nvSpPr>
          <p:cNvPr id="24" name="文本框 23">
            <a:extLst>
              <a:ext uri="{FF2B5EF4-FFF2-40B4-BE49-F238E27FC236}">
                <a16:creationId xmlns:a16="http://schemas.microsoft.com/office/drawing/2014/main" id="{67175CB3-9FF7-4DD9-8434-866ECF449F8C}"/>
              </a:ext>
            </a:extLst>
          </p:cNvPr>
          <p:cNvSpPr txBox="1"/>
          <p:nvPr/>
        </p:nvSpPr>
        <p:spPr>
          <a:xfrm>
            <a:off x="4727155" y="4105375"/>
            <a:ext cx="578719" cy="338554"/>
          </a:xfrm>
          <a:prstGeom prst="rect">
            <a:avLst/>
          </a:prstGeom>
          <a:noFill/>
        </p:spPr>
        <p:txBody>
          <a:bodyPr wrap="square" rtlCol="0">
            <a:spAutoFit/>
          </a:bodyPr>
          <a:lstStyle/>
          <a:p>
            <a:r>
              <a:rPr lang="en-US" sz="1600" b="1" dirty="0"/>
              <a:t>256</a:t>
            </a:r>
          </a:p>
        </p:txBody>
      </p:sp>
      <p:sp>
        <p:nvSpPr>
          <p:cNvPr id="25" name="文本框 24">
            <a:extLst>
              <a:ext uri="{FF2B5EF4-FFF2-40B4-BE49-F238E27FC236}">
                <a16:creationId xmlns:a16="http://schemas.microsoft.com/office/drawing/2014/main" id="{89A5B0CB-724A-42A3-87F4-14AEE423584D}"/>
              </a:ext>
            </a:extLst>
          </p:cNvPr>
          <p:cNvSpPr txBox="1"/>
          <p:nvPr/>
        </p:nvSpPr>
        <p:spPr>
          <a:xfrm>
            <a:off x="5333746" y="3544201"/>
            <a:ext cx="578719" cy="338554"/>
          </a:xfrm>
          <a:prstGeom prst="rect">
            <a:avLst/>
          </a:prstGeom>
          <a:noFill/>
        </p:spPr>
        <p:txBody>
          <a:bodyPr wrap="square" rtlCol="0">
            <a:spAutoFit/>
          </a:bodyPr>
          <a:lstStyle/>
          <a:p>
            <a:r>
              <a:rPr lang="en-US" sz="1600" b="1" dirty="0"/>
              <a:t>128</a:t>
            </a:r>
          </a:p>
        </p:txBody>
      </p:sp>
      <p:sp>
        <p:nvSpPr>
          <p:cNvPr id="26" name="文本框 25">
            <a:extLst>
              <a:ext uri="{FF2B5EF4-FFF2-40B4-BE49-F238E27FC236}">
                <a16:creationId xmlns:a16="http://schemas.microsoft.com/office/drawing/2014/main" id="{6A5A8B76-3DCB-4560-95E2-AD952BFB140F}"/>
              </a:ext>
            </a:extLst>
          </p:cNvPr>
          <p:cNvSpPr txBox="1"/>
          <p:nvPr/>
        </p:nvSpPr>
        <p:spPr>
          <a:xfrm>
            <a:off x="6038094" y="3332010"/>
            <a:ext cx="578719" cy="338554"/>
          </a:xfrm>
          <a:prstGeom prst="rect">
            <a:avLst/>
          </a:prstGeom>
          <a:noFill/>
        </p:spPr>
        <p:txBody>
          <a:bodyPr wrap="square" rtlCol="0">
            <a:spAutoFit/>
          </a:bodyPr>
          <a:lstStyle/>
          <a:p>
            <a:r>
              <a:rPr lang="en-US" sz="1600" b="1" dirty="0"/>
              <a:t>64</a:t>
            </a:r>
          </a:p>
        </p:txBody>
      </p:sp>
      <p:sp>
        <p:nvSpPr>
          <p:cNvPr id="27" name="文本框 26">
            <a:extLst>
              <a:ext uri="{FF2B5EF4-FFF2-40B4-BE49-F238E27FC236}">
                <a16:creationId xmlns:a16="http://schemas.microsoft.com/office/drawing/2014/main" id="{7A776B16-8B4B-44B9-ADCD-BB3A4FACD6AE}"/>
              </a:ext>
            </a:extLst>
          </p:cNvPr>
          <p:cNvSpPr txBox="1"/>
          <p:nvPr/>
        </p:nvSpPr>
        <p:spPr>
          <a:xfrm>
            <a:off x="6616813" y="3119819"/>
            <a:ext cx="500312" cy="338554"/>
          </a:xfrm>
          <a:prstGeom prst="rect">
            <a:avLst/>
          </a:prstGeom>
          <a:noFill/>
        </p:spPr>
        <p:txBody>
          <a:bodyPr wrap="square" rtlCol="0">
            <a:spAutoFit/>
          </a:bodyPr>
          <a:lstStyle/>
          <a:p>
            <a:r>
              <a:rPr lang="en-US" sz="1600" b="1" dirty="0"/>
              <a:t>32</a:t>
            </a:r>
          </a:p>
        </p:txBody>
      </p:sp>
      <p:sp>
        <p:nvSpPr>
          <p:cNvPr id="28" name="矩形 27">
            <a:extLst>
              <a:ext uri="{FF2B5EF4-FFF2-40B4-BE49-F238E27FC236}">
                <a16:creationId xmlns:a16="http://schemas.microsoft.com/office/drawing/2014/main" id="{1A1B042E-35DC-4949-A228-69105086ED9F}"/>
              </a:ext>
            </a:extLst>
          </p:cNvPr>
          <p:cNvSpPr/>
          <p:nvPr/>
        </p:nvSpPr>
        <p:spPr>
          <a:xfrm>
            <a:off x="7508377" y="2941744"/>
            <a:ext cx="477652" cy="445167"/>
          </a:xfrm>
          <a:prstGeom prst="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581FB2C4-3B7D-4A2B-B531-F20CEA42C6B1}"/>
              </a:ext>
            </a:extLst>
          </p:cNvPr>
          <p:cNvSpPr txBox="1"/>
          <p:nvPr/>
        </p:nvSpPr>
        <p:spPr>
          <a:xfrm>
            <a:off x="7505926" y="3379339"/>
            <a:ext cx="543825" cy="338554"/>
          </a:xfrm>
          <a:prstGeom prst="rect">
            <a:avLst/>
          </a:prstGeom>
          <a:noFill/>
        </p:spPr>
        <p:txBody>
          <a:bodyPr wrap="square" rtlCol="0">
            <a:spAutoFit/>
          </a:bodyPr>
          <a:lstStyle/>
          <a:p>
            <a:r>
              <a:rPr lang="en-US" sz="1600" b="1" dirty="0"/>
              <a:t>512</a:t>
            </a:r>
          </a:p>
        </p:txBody>
      </p:sp>
      <p:sp>
        <p:nvSpPr>
          <p:cNvPr id="30" name="文本框 29">
            <a:extLst>
              <a:ext uri="{FF2B5EF4-FFF2-40B4-BE49-F238E27FC236}">
                <a16:creationId xmlns:a16="http://schemas.microsoft.com/office/drawing/2014/main" id="{ABA64C67-2CCE-4768-B8BD-BAD9B2A140AE}"/>
              </a:ext>
            </a:extLst>
          </p:cNvPr>
          <p:cNvSpPr txBox="1"/>
          <p:nvPr/>
        </p:nvSpPr>
        <p:spPr>
          <a:xfrm>
            <a:off x="7210164" y="2779061"/>
            <a:ext cx="404866" cy="338554"/>
          </a:xfrm>
          <a:prstGeom prst="rect">
            <a:avLst/>
          </a:prstGeom>
          <a:noFill/>
        </p:spPr>
        <p:txBody>
          <a:bodyPr wrap="square" rtlCol="0">
            <a:spAutoFit/>
          </a:bodyPr>
          <a:lstStyle/>
          <a:p>
            <a:r>
              <a:rPr lang="en-US" sz="1600" b="1" dirty="0"/>
              <a:t>16</a:t>
            </a:r>
          </a:p>
        </p:txBody>
      </p:sp>
      <p:sp>
        <p:nvSpPr>
          <p:cNvPr id="31" name="文本框 30">
            <a:extLst>
              <a:ext uri="{FF2B5EF4-FFF2-40B4-BE49-F238E27FC236}">
                <a16:creationId xmlns:a16="http://schemas.microsoft.com/office/drawing/2014/main" id="{27D432C8-4CA7-4973-91F5-A2511F7DBA34}"/>
              </a:ext>
            </a:extLst>
          </p:cNvPr>
          <p:cNvSpPr txBox="1"/>
          <p:nvPr/>
        </p:nvSpPr>
        <p:spPr>
          <a:xfrm>
            <a:off x="7905369" y="3256716"/>
            <a:ext cx="504345" cy="338554"/>
          </a:xfrm>
          <a:prstGeom prst="rect">
            <a:avLst/>
          </a:prstGeom>
          <a:noFill/>
        </p:spPr>
        <p:txBody>
          <a:bodyPr wrap="square" rtlCol="0">
            <a:spAutoFit/>
          </a:bodyPr>
          <a:lstStyle/>
          <a:p>
            <a:r>
              <a:rPr lang="en-US" sz="1600" b="1" dirty="0"/>
              <a:t>32</a:t>
            </a:r>
          </a:p>
        </p:txBody>
      </p:sp>
      <p:sp>
        <p:nvSpPr>
          <p:cNvPr id="32" name="文本框 31">
            <a:extLst>
              <a:ext uri="{FF2B5EF4-FFF2-40B4-BE49-F238E27FC236}">
                <a16:creationId xmlns:a16="http://schemas.microsoft.com/office/drawing/2014/main" id="{7B407F22-2BDF-408B-8CA1-DFB8A63A50DF}"/>
              </a:ext>
            </a:extLst>
          </p:cNvPr>
          <p:cNvSpPr txBox="1"/>
          <p:nvPr/>
        </p:nvSpPr>
        <p:spPr>
          <a:xfrm>
            <a:off x="8463059" y="3302701"/>
            <a:ext cx="578719" cy="338554"/>
          </a:xfrm>
          <a:prstGeom prst="rect">
            <a:avLst/>
          </a:prstGeom>
          <a:noFill/>
        </p:spPr>
        <p:txBody>
          <a:bodyPr wrap="square" rtlCol="0">
            <a:spAutoFit/>
          </a:bodyPr>
          <a:lstStyle/>
          <a:p>
            <a:r>
              <a:rPr lang="en-US" sz="1600" b="1" dirty="0"/>
              <a:t>64</a:t>
            </a:r>
          </a:p>
        </p:txBody>
      </p:sp>
      <p:sp>
        <p:nvSpPr>
          <p:cNvPr id="33" name="文本框 32">
            <a:extLst>
              <a:ext uri="{FF2B5EF4-FFF2-40B4-BE49-F238E27FC236}">
                <a16:creationId xmlns:a16="http://schemas.microsoft.com/office/drawing/2014/main" id="{83F4FDFD-F350-4C0B-A94C-5CC632F92CEB}"/>
              </a:ext>
            </a:extLst>
          </p:cNvPr>
          <p:cNvSpPr txBox="1"/>
          <p:nvPr/>
        </p:nvSpPr>
        <p:spPr>
          <a:xfrm>
            <a:off x="9015703" y="3544201"/>
            <a:ext cx="578719" cy="338554"/>
          </a:xfrm>
          <a:prstGeom prst="rect">
            <a:avLst/>
          </a:prstGeom>
          <a:noFill/>
        </p:spPr>
        <p:txBody>
          <a:bodyPr wrap="square" rtlCol="0">
            <a:spAutoFit/>
          </a:bodyPr>
          <a:lstStyle/>
          <a:p>
            <a:r>
              <a:rPr lang="en-US" sz="1600" b="1" dirty="0"/>
              <a:t>128</a:t>
            </a:r>
          </a:p>
        </p:txBody>
      </p:sp>
      <p:sp>
        <p:nvSpPr>
          <p:cNvPr id="34" name="文本框 33">
            <a:extLst>
              <a:ext uri="{FF2B5EF4-FFF2-40B4-BE49-F238E27FC236}">
                <a16:creationId xmlns:a16="http://schemas.microsoft.com/office/drawing/2014/main" id="{9A3A4359-B5B7-4FBC-8D90-19089659D19A}"/>
              </a:ext>
            </a:extLst>
          </p:cNvPr>
          <p:cNvSpPr txBox="1"/>
          <p:nvPr/>
        </p:nvSpPr>
        <p:spPr>
          <a:xfrm>
            <a:off x="9700802" y="3727584"/>
            <a:ext cx="578719" cy="338554"/>
          </a:xfrm>
          <a:prstGeom prst="rect">
            <a:avLst/>
          </a:prstGeom>
          <a:noFill/>
        </p:spPr>
        <p:txBody>
          <a:bodyPr wrap="square" rtlCol="0">
            <a:spAutoFit/>
          </a:bodyPr>
          <a:lstStyle/>
          <a:p>
            <a:r>
              <a:rPr lang="en-US" sz="1600" b="1" dirty="0"/>
              <a:t>256</a:t>
            </a:r>
          </a:p>
        </p:txBody>
      </p:sp>
      <p:sp>
        <p:nvSpPr>
          <p:cNvPr id="35" name="文本框 34">
            <a:extLst>
              <a:ext uri="{FF2B5EF4-FFF2-40B4-BE49-F238E27FC236}">
                <a16:creationId xmlns:a16="http://schemas.microsoft.com/office/drawing/2014/main" id="{F0729EA1-BB9F-4C1A-9B49-D57AB9C6C3FF}"/>
              </a:ext>
            </a:extLst>
          </p:cNvPr>
          <p:cNvSpPr txBox="1"/>
          <p:nvPr/>
        </p:nvSpPr>
        <p:spPr>
          <a:xfrm>
            <a:off x="10369253" y="3882755"/>
            <a:ext cx="578719" cy="338554"/>
          </a:xfrm>
          <a:prstGeom prst="rect">
            <a:avLst/>
          </a:prstGeom>
          <a:noFill/>
        </p:spPr>
        <p:txBody>
          <a:bodyPr wrap="square" rtlCol="0">
            <a:spAutoFit/>
          </a:bodyPr>
          <a:lstStyle/>
          <a:p>
            <a:r>
              <a:rPr lang="en-US" sz="1600" b="1" dirty="0"/>
              <a:t>262</a:t>
            </a:r>
          </a:p>
        </p:txBody>
      </p:sp>
      <p:cxnSp>
        <p:nvCxnSpPr>
          <p:cNvPr id="37" name="连接符: 曲线 36">
            <a:extLst>
              <a:ext uri="{FF2B5EF4-FFF2-40B4-BE49-F238E27FC236}">
                <a16:creationId xmlns:a16="http://schemas.microsoft.com/office/drawing/2014/main" id="{104FC678-C807-4985-B88B-83AEB501DE85}"/>
              </a:ext>
            </a:extLst>
          </p:cNvPr>
          <p:cNvCxnSpPr>
            <a:cxnSpLocks/>
            <a:stCxn id="2" idx="0"/>
            <a:endCxn id="10" idx="0"/>
          </p:cNvCxnSpPr>
          <p:nvPr/>
        </p:nvCxnSpPr>
        <p:spPr>
          <a:xfrm rot="16200000" flipH="1">
            <a:off x="7742335" y="-493840"/>
            <a:ext cx="52396" cy="5035413"/>
          </a:xfrm>
          <a:prstGeom prst="curvedConnector3">
            <a:avLst>
              <a:gd name="adj1" fmla="val -102414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3131CFCD-1195-4829-B105-E8B11C06B617}"/>
              </a:ext>
            </a:extLst>
          </p:cNvPr>
          <p:cNvCxnSpPr>
            <a:cxnSpLocks/>
            <a:stCxn id="3" idx="0"/>
            <a:endCxn id="9" idx="0"/>
          </p:cNvCxnSpPr>
          <p:nvPr/>
        </p:nvCxnSpPr>
        <p:spPr>
          <a:xfrm rot="16200000" flipH="1">
            <a:off x="7729235" y="380924"/>
            <a:ext cx="89835" cy="3671439"/>
          </a:xfrm>
          <a:prstGeom prst="curvedConnector3">
            <a:avLst>
              <a:gd name="adj1" fmla="val -393753"/>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连接符: 曲线 42">
            <a:extLst>
              <a:ext uri="{FF2B5EF4-FFF2-40B4-BE49-F238E27FC236}">
                <a16:creationId xmlns:a16="http://schemas.microsoft.com/office/drawing/2014/main" id="{1419555F-7BC0-4197-A893-4B47B4490884}"/>
              </a:ext>
            </a:extLst>
          </p:cNvPr>
          <p:cNvCxnSpPr>
            <a:cxnSpLocks/>
            <a:stCxn id="5" idx="0"/>
            <a:endCxn id="8" idx="0"/>
          </p:cNvCxnSpPr>
          <p:nvPr/>
        </p:nvCxnSpPr>
        <p:spPr>
          <a:xfrm rot="16200000" flipH="1">
            <a:off x="7718103" y="1180524"/>
            <a:ext cx="20054" cy="2382654"/>
          </a:xfrm>
          <a:prstGeom prst="curvedConnector3">
            <a:avLst>
              <a:gd name="adj1" fmla="val -113992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C00BBB4A-CDBD-4470-B2F1-F8FCE873B1D4}"/>
              </a:ext>
            </a:extLst>
          </p:cNvPr>
          <p:cNvCxnSpPr>
            <a:cxnSpLocks/>
            <a:stCxn id="6" idx="0"/>
            <a:endCxn id="7" idx="0"/>
          </p:cNvCxnSpPr>
          <p:nvPr/>
        </p:nvCxnSpPr>
        <p:spPr>
          <a:xfrm rot="16200000" flipH="1">
            <a:off x="7737554" y="2019328"/>
            <a:ext cx="9625" cy="1214387"/>
          </a:xfrm>
          <a:prstGeom prst="curvedConnector3">
            <a:avLst>
              <a:gd name="adj1" fmla="val -2375065"/>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FF3325DC-0A03-41DB-ADC0-AD010107E867}"/>
              </a:ext>
            </a:extLst>
          </p:cNvPr>
          <p:cNvCxnSpPr>
            <a:cxnSpLocks/>
            <a:stCxn id="11" idx="3"/>
          </p:cNvCxnSpPr>
          <p:nvPr/>
        </p:nvCxnSpPr>
        <p:spPr>
          <a:xfrm>
            <a:off x="11109190" y="3127038"/>
            <a:ext cx="366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625EEC97-FB8C-4EFC-9622-241DE0459C72}"/>
              </a:ext>
            </a:extLst>
          </p:cNvPr>
          <p:cNvSpPr/>
          <p:nvPr/>
        </p:nvSpPr>
        <p:spPr>
          <a:xfrm>
            <a:off x="10179743" y="4929098"/>
            <a:ext cx="337182" cy="170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文本框 56">
            <a:extLst>
              <a:ext uri="{FF2B5EF4-FFF2-40B4-BE49-F238E27FC236}">
                <a16:creationId xmlns:a16="http://schemas.microsoft.com/office/drawing/2014/main" id="{2D36FD76-DC2D-4400-AE69-D54D79C505B3}"/>
              </a:ext>
            </a:extLst>
          </p:cNvPr>
          <p:cNvSpPr txBox="1"/>
          <p:nvPr/>
        </p:nvSpPr>
        <p:spPr>
          <a:xfrm>
            <a:off x="9332321" y="6180818"/>
            <a:ext cx="578719" cy="338554"/>
          </a:xfrm>
          <a:prstGeom prst="rect">
            <a:avLst/>
          </a:prstGeom>
          <a:noFill/>
        </p:spPr>
        <p:txBody>
          <a:bodyPr wrap="square" rtlCol="0">
            <a:spAutoFit/>
          </a:bodyPr>
          <a:lstStyle/>
          <a:p>
            <a:r>
              <a:rPr lang="en-US" sz="1600" b="1" dirty="0"/>
              <a:t>64</a:t>
            </a:r>
          </a:p>
        </p:txBody>
      </p:sp>
      <p:sp>
        <p:nvSpPr>
          <p:cNvPr id="59" name="矩形 58">
            <a:extLst>
              <a:ext uri="{FF2B5EF4-FFF2-40B4-BE49-F238E27FC236}">
                <a16:creationId xmlns:a16="http://schemas.microsoft.com/office/drawing/2014/main" id="{3F836EAB-4322-4F37-BACB-68CDAD3D2366}"/>
              </a:ext>
            </a:extLst>
          </p:cNvPr>
          <p:cNvSpPr/>
          <p:nvPr/>
        </p:nvSpPr>
        <p:spPr>
          <a:xfrm>
            <a:off x="9647343" y="5113317"/>
            <a:ext cx="315230" cy="1338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矩形 59">
            <a:extLst>
              <a:ext uri="{FF2B5EF4-FFF2-40B4-BE49-F238E27FC236}">
                <a16:creationId xmlns:a16="http://schemas.microsoft.com/office/drawing/2014/main" id="{7C0B6E6E-DE5E-44C1-BBFC-AA4E9B11E0EA}"/>
              </a:ext>
            </a:extLst>
          </p:cNvPr>
          <p:cNvSpPr/>
          <p:nvPr/>
        </p:nvSpPr>
        <p:spPr>
          <a:xfrm>
            <a:off x="9089076" y="5234650"/>
            <a:ext cx="315230" cy="10958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文本框 60">
            <a:extLst>
              <a:ext uri="{FF2B5EF4-FFF2-40B4-BE49-F238E27FC236}">
                <a16:creationId xmlns:a16="http://schemas.microsoft.com/office/drawing/2014/main" id="{4B434356-8EAB-4CE8-AD09-A51C40016DE0}"/>
              </a:ext>
            </a:extLst>
          </p:cNvPr>
          <p:cNvSpPr txBox="1"/>
          <p:nvPr/>
        </p:nvSpPr>
        <p:spPr>
          <a:xfrm>
            <a:off x="9769616" y="6389751"/>
            <a:ext cx="578719" cy="338554"/>
          </a:xfrm>
          <a:prstGeom prst="rect">
            <a:avLst/>
          </a:prstGeom>
          <a:noFill/>
        </p:spPr>
        <p:txBody>
          <a:bodyPr wrap="square" rtlCol="0">
            <a:spAutoFit/>
          </a:bodyPr>
          <a:lstStyle/>
          <a:p>
            <a:r>
              <a:rPr lang="en-US" sz="1600" b="1" dirty="0"/>
              <a:t>128</a:t>
            </a:r>
          </a:p>
        </p:txBody>
      </p:sp>
      <p:sp>
        <p:nvSpPr>
          <p:cNvPr id="62" name="矩形 61">
            <a:extLst>
              <a:ext uri="{FF2B5EF4-FFF2-40B4-BE49-F238E27FC236}">
                <a16:creationId xmlns:a16="http://schemas.microsoft.com/office/drawing/2014/main" id="{EC91EA49-7FE1-4917-A2AA-E4BCC06EBD46}"/>
              </a:ext>
            </a:extLst>
          </p:cNvPr>
          <p:cNvSpPr/>
          <p:nvPr/>
        </p:nvSpPr>
        <p:spPr>
          <a:xfrm>
            <a:off x="8535351" y="5323207"/>
            <a:ext cx="305091" cy="91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8D25210B-3151-4E0A-9E6B-DBF035065518}"/>
              </a:ext>
            </a:extLst>
          </p:cNvPr>
          <p:cNvSpPr txBox="1"/>
          <p:nvPr/>
        </p:nvSpPr>
        <p:spPr>
          <a:xfrm>
            <a:off x="8762222" y="6011541"/>
            <a:ext cx="500312" cy="338554"/>
          </a:xfrm>
          <a:prstGeom prst="rect">
            <a:avLst/>
          </a:prstGeom>
          <a:noFill/>
        </p:spPr>
        <p:txBody>
          <a:bodyPr wrap="square" rtlCol="0">
            <a:spAutoFit/>
          </a:bodyPr>
          <a:lstStyle/>
          <a:p>
            <a:r>
              <a:rPr lang="en-US" sz="1600" b="1" dirty="0"/>
              <a:t>32</a:t>
            </a:r>
          </a:p>
        </p:txBody>
      </p:sp>
      <p:sp>
        <p:nvSpPr>
          <p:cNvPr id="65" name="文本框 64">
            <a:extLst>
              <a:ext uri="{FF2B5EF4-FFF2-40B4-BE49-F238E27FC236}">
                <a16:creationId xmlns:a16="http://schemas.microsoft.com/office/drawing/2014/main" id="{6CA3CB00-3B4D-420E-8640-D2350AD4CB67}"/>
              </a:ext>
            </a:extLst>
          </p:cNvPr>
          <p:cNvSpPr txBox="1"/>
          <p:nvPr/>
        </p:nvSpPr>
        <p:spPr>
          <a:xfrm>
            <a:off x="8211492" y="5903347"/>
            <a:ext cx="500312" cy="338554"/>
          </a:xfrm>
          <a:prstGeom prst="rect">
            <a:avLst/>
          </a:prstGeom>
          <a:noFill/>
        </p:spPr>
        <p:txBody>
          <a:bodyPr wrap="square" rtlCol="0">
            <a:spAutoFit/>
          </a:bodyPr>
          <a:lstStyle/>
          <a:p>
            <a:r>
              <a:rPr lang="en-US" sz="1600" b="1" dirty="0"/>
              <a:t>30</a:t>
            </a:r>
          </a:p>
        </p:txBody>
      </p:sp>
      <p:cxnSp>
        <p:nvCxnSpPr>
          <p:cNvPr id="67" name="直接箭头连接符 66">
            <a:extLst>
              <a:ext uri="{FF2B5EF4-FFF2-40B4-BE49-F238E27FC236}">
                <a16:creationId xmlns:a16="http://schemas.microsoft.com/office/drawing/2014/main" id="{BA121389-FF6C-4098-9502-E88E9D0AF720}"/>
              </a:ext>
            </a:extLst>
          </p:cNvPr>
          <p:cNvCxnSpPr>
            <a:cxnSpLocks/>
          </p:cNvCxnSpPr>
          <p:nvPr/>
        </p:nvCxnSpPr>
        <p:spPr>
          <a:xfrm flipH="1">
            <a:off x="11128740" y="5290937"/>
            <a:ext cx="8860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F497C53D-29B6-4B3B-A17B-1418B1C06826}"/>
              </a:ext>
            </a:extLst>
          </p:cNvPr>
          <p:cNvSpPr/>
          <p:nvPr/>
        </p:nvSpPr>
        <p:spPr>
          <a:xfrm>
            <a:off x="10791557" y="4792959"/>
            <a:ext cx="337182" cy="1980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文本框 70">
            <a:extLst>
              <a:ext uri="{FF2B5EF4-FFF2-40B4-BE49-F238E27FC236}">
                <a16:creationId xmlns:a16="http://schemas.microsoft.com/office/drawing/2014/main" id="{24F90633-8212-4618-ACC7-977B5CA304DC}"/>
              </a:ext>
            </a:extLst>
          </p:cNvPr>
          <p:cNvSpPr txBox="1"/>
          <p:nvPr/>
        </p:nvSpPr>
        <p:spPr>
          <a:xfrm>
            <a:off x="10384650" y="6522754"/>
            <a:ext cx="578719" cy="338554"/>
          </a:xfrm>
          <a:prstGeom prst="rect">
            <a:avLst/>
          </a:prstGeom>
          <a:noFill/>
        </p:spPr>
        <p:txBody>
          <a:bodyPr wrap="square" rtlCol="0">
            <a:spAutoFit/>
          </a:bodyPr>
          <a:lstStyle/>
          <a:p>
            <a:r>
              <a:rPr lang="en-US" sz="1600" b="1" dirty="0"/>
              <a:t>256</a:t>
            </a:r>
          </a:p>
        </p:txBody>
      </p:sp>
      <p:cxnSp>
        <p:nvCxnSpPr>
          <p:cNvPr id="72" name="直接箭头连接符 71">
            <a:extLst>
              <a:ext uri="{FF2B5EF4-FFF2-40B4-BE49-F238E27FC236}">
                <a16:creationId xmlns:a16="http://schemas.microsoft.com/office/drawing/2014/main" id="{CA7F2E05-3A0A-4FD4-8261-7DEA91EE78B8}"/>
              </a:ext>
            </a:extLst>
          </p:cNvPr>
          <p:cNvCxnSpPr>
            <a:cxnSpLocks/>
          </p:cNvCxnSpPr>
          <p:nvPr/>
        </p:nvCxnSpPr>
        <p:spPr>
          <a:xfrm flipH="1">
            <a:off x="11128740" y="5875240"/>
            <a:ext cx="9310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图片 63" descr="图片包含 游戏机&#10;&#10;描述已自动生成">
            <a:extLst>
              <a:ext uri="{FF2B5EF4-FFF2-40B4-BE49-F238E27FC236}">
                <a16:creationId xmlns:a16="http://schemas.microsoft.com/office/drawing/2014/main" id="{B8D8DE2D-B032-4181-AD9E-98B4BAC0A751}"/>
              </a:ext>
            </a:extLst>
          </p:cNvPr>
          <p:cNvPicPr>
            <a:picLocks noChangeAspect="1"/>
          </p:cNvPicPr>
          <p:nvPr/>
        </p:nvPicPr>
        <p:blipFill rotWithShape="1">
          <a:blip r:embed="rId2">
            <a:extLst>
              <a:ext uri="{28A0092B-C50C-407E-A947-70E740481C1C}">
                <a14:useLocalDpi xmlns:a14="http://schemas.microsoft.com/office/drawing/2010/main" val="0"/>
              </a:ext>
            </a:extLst>
          </a:blip>
          <a:srcRect l="13541" t="17246" r="12847" b="13773"/>
          <a:stretch/>
        </p:blipFill>
        <p:spPr>
          <a:xfrm>
            <a:off x="3301211" y="1262596"/>
            <a:ext cx="860503" cy="604787"/>
          </a:xfrm>
          <a:prstGeom prst="rect">
            <a:avLst/>
          </a:prstGeom>
        </p:spPr>
      </p:pic>
      <p:cxnSp>
        <p:nvCxnSpPr>
          <p:cNvPr id="73" name="直接箭头连接符 72">
            <a:extLst>
              <a:ext uri="{FF2B5EF4-FFF2-40B4-BE49-F238E27FC236}">
                <a16:creationId xmlns:a16="http://schemas.microsoft.com/office/drawing/2014/main" id="{F28737CE-8EF0-487C-96EF-108EB1CDCA77}"/>
              </a:ext>
            </a:extLst>
          </p:cNvPr>
          <p:cNvCxnSpPr>
            <a:cxnSpLocks/>
          </p:cNvCxnSpPr>
          <p:nvPr/>
        </p:nvCxnSpPr>
        <p:spPr>
          <a:xfrm>
            <a:off x="4121259" y="3032588"/>
            <a:ext cx="3997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3DF56D3-79F8-4C97-A308-BDD0B5729F51}"/>
              </a:ext>
            </a:extLst>
          </p:cNvPr>
          <p:cNvCxnSpPr/>
          <p:nvPr/>
        </p:nvCxnSpPr>
        <p:spPr>
          <a:xfrm>
            <a:off x="12198364" y="3101096"/>
            <a:ext cx="63218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0B53A5C-6D55-4F97-92D6-034F2BE5A61E}"/>
              </a:ext>
            </a:extLst>
          </p:cNvPr>
          <p:cNvCxnSpPr>
            <a:cxnSpLocks/>
          </p:cNvCxnSpPr>
          <p:nvPr/>
        </p:nvCxnSpPr>
        <p:spPr>
          <a:xfrm>
            <a:off x="12830550" y="3094949"/>
            <a:ext cx="0" cy="18481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52043AD-B1AB-4803-87CB-91F96FA1D44C}"/>
              </a:ext>
            </a:extLst>
          </p:cNvPr>
          <p:cNvCxnSpPr>
            <a:cxnSpLocks/>
            <a:stCxn id="91" idx="2"/>
          </p:cNvCxnSpPr>
          <p:nvPr/>
        </p:nvCxnSpPr>
        <p:spPr>
          <a:xfrm flipH="1">
            <a:off x="3710180" y="3484790"/>
            <a:ext cx="21282" cy="40689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B4ACD84-3AF2-4E05-81AA-999AF97410AD}"/>
              </a:ext>
            </a:extLst>
          </p:cNvPr>
          <p:cNvCxnSpPr/>
          <p:nvPr/>
        </p:nvCxnSpPr>
        <p:spPr>
          <a:xfrm>
            <a:off x="3710178" y="7553736"/>
            <a:ext cx="26172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3" name="矩形: 圆角 82">
            <a:extLst>
              <a:ext uri="{FF2B5EF4-FFF2-40B4-BE49-F238E27FC236}">
                <a16:creationId xmlns:a16="http://schemas.microsoft.com/office/drawing/2014/main" id="{A0BD2108-EBF1-4368-92CF-C04B00BF7D27}"/>
              </a:ext>
            </a:extLst>
          </p:cNvPr>
          <p:cNvSpPr/>
          <p:nvPr/>
        </p:nvSpPr>
        <p:spPr>
          <a:xfrm>
            <a:off x="6338100" y="7239371"/>
            <a:ext cx="1040731" cy="6537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接连接符 84">
            <a:extLst>
              <a:ext uri="{FF2B5EF4-FFF2-40B4-BE49-F238E27FC236}">
                <a16:creationId xmlns:a16="http://schemas.microsoft.com/office/drawing/2014/main" id="{E381F4E8-F8E0-4B6E-BAC3-1C8E62B8AEB6}"/>
              </a:ext>
            </a:extLst>
          </p:cNvPr>
          <p:cNvCxnSpPr>
            <a:cxnSpLocks/>
            <a:stCxn id="83" idx="3"/>
          </p:cNvCxnSpPr>
          <p:nvPr/>
        </p:nvCxnSpPr>
        <p:spPr>
          <a:xfrm flipV="1">
            <a:off x="7378831" y="7566236"/>
            <a:ext cx="363011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E1566E26-CC5A-47BA-AA50-2D27DB6D44BF}"/>
              </a:ext>
            </a:extLst>
          </p:cNvPr>
          <p:cNvCxnSpPr>
            <a:cxnSpLocks/>
          </p:cNvCxnSpPr>
          <p:nvPr/>
        </p:nvCxnSpPr>
        <p:spPr>
          <a:xfrm flipV="1">
            <a:off x="10977614" y="6969224"/>
            <a:ext cx="2453" cy="574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1" name="图片 90" descr="图片包含 窗帘, 家具, 室内, 水&#10;&#10;描述已自动生成">
            <a:extLst>
              <a:ext uri="{FF2B5EF4-FFF2-40B4-BE49-F238E27FC236}">
                <a16:creationId xmlns:a16="http://schemas.microsoft.com/office/drawing/2014/main" id="{CDDDE1E6-7FC9-41D2-8935-3EBBB4114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67" y="2492657"/>
            <a:ext cx="1053990" cy="992132"/>
          </a:xfrm>
          <a:prstGeom prst="rect">
            <a:avLst/>
          </a:prstGeom>
        </p:spPr>
      </p:pic>
      <p:pic>
        <p:nvPicPr>
          <p:cNvPr id="92" name="图片 91" descr="图片包含 游戏机&#10;&#10;描述已自动生成">
            <a:extLst>
              <a:ext uri="{FF2B5EF4-FFF2-40B4-BE49-F238E27FC236}">
                <a16:creationId xmlns:a16="http://schemas.microsoft.com/office/drawing/2014/main" id="{929E7076-4683-4EAC-BD3D-5CDFE74FC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783" y="2621709"/>
            <a:ext cx="1116058" cy="1050557"/>
          </a:xfrm>
          <a:prstGeom prst="rect">
            <a:avLst/>
          </a:prstGeom>
        </p:spPr>
      </p:pic>
      <p:pic>
        <p:nvPicPr>
          <p:cNvPr id="94" name="图片 93" descr="图片包含 电子, 室内, 键盘, 电脑&#10;&#10;描述已自动生成">
            <a:extLst>
              <a:ext uri="{FF2B5EF4-FFF2-40B4-BE49-F238E27FC236}">
                <a16:creationId xmlns:a16="http://schemas.microsoft.com/office/drawing/2014/main" id="{85EC22F0-6FB6-4735-9559-44C970581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8845" y="6802261"/>
            <a:ext cx="1141986" cy="1074964"/>
          </a:xfrm>
          <a:prstGeom prst="rect">
            <a:avLst/>
          </a:prstGeom>
        </p:spPr>
      </p:pic>
      <p:cxnSp>
        <p:nvCxnSpPr>
          <p:cNvPr id="96" name="直接连接符 95">
            <a:extLst>
              <a:ext uri="{FF2B5EF4-FFF2-40B4-BE49-F238E27FC236}">
                <a16:creationId xmlns:a16="http://schemas.microsoft.com/office/drawing/2014/main" id="{DFF8BCD5-F7B0-450A-8BC1-C77D5AF47EC4}"/>
              </a:ext>
            </a:extLst>
          </p:cNvPr>
          <p:cNvCxnSpPr>
            <a:cxnSpLocks/>
          </p:cNvCxnSpPr>
          <p:nvPr/>
        </p:nvCxnSpPr>
        <p:spPr>
          <a:xfrm>
            <a:off x="12630832" y="7374228"/>
            <a:ext cx="1997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1E07851-7A18-457C-BE84-2173AEBE121D}"/>
              </a:ext>
            </a:extLst>
          </p:cNvPr>
          <p:cNvCxnSpPr>
            <a:cxnSpLocks/>
          </p:cNvCxnSpPr>
          <p:nvPr/>
        </p:nvCxnSpPr>
        <p:spPr>
          <a:xfrm>
            <a:off x="12830550" y="5416824"/>
            <a:ext cx="0" cy="1957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0ABC245C-4402-4D20-AFCD-90DA5C9308D0}"/>
              </a:ext>
            </a:extLst>
          </p:cNvPr>
          <p:cNvCxnSpPr>
            <a:cxnSpLocks/>
          </p:cNvCxnSpPr>
          <p:nvPr/>
        </p:nvCxnSpPr>
        <p:spPr>
          <a:xfrm>
            <a:off x="12830550" y="5416823"/>
            <a:ext cx="366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CCD5D189-167F-45FE-822C-319AB1FB0C93}"/>
              </a:ext>
            </a:extLst>
          </p:cNvPr>
          <p:cNvCxnSpPr>
            <a:cxnSpLocks/>
          </p:cNvCxnSpPr>
          <p:nvPr/>
        </p:nvCxnSpPr>
        <p:spPr>
          <a:xfrm>
            <a:off x="12830550" y="4943065"/>
            <a:ext cx="366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5" name="梯形 104">
            <a:extLst>
              <a:ext uri="{FF2B5EF4-FFF2-40B4-BE49-F238E27FC236}">
                <a16:creationId xmlns:a16="http://schemas.microsoft.com/office/drawing/2014/main" id="{E445946C-2E90-4636-A4E4-6ABBA36A3C69}"/>
              </a:ext>
            </a:extLst>
          </p:cNvPr>
          <p:cNvSpPr/>
          <p:nvPr/>
        </p:nvSpPr>
        <p:spPr>
          <a:xfrm rot="5400000">
            <a:off x="12957894" y="4775951"/>
            <a:ext cx="1245906" cy="767261"/>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文本框 105">
            <a:extLst>
              <a:ext uri="{FF2B5EF4-FFF2-40B4-BE49-F238E27FC236}">
                <a16:creationId xmlns:a16="http://schemas.microsoft.com/office/drawing/2014/main" id="{A6E794B2-F52F-44EE-BCD9-F4EA0AAD013C}"/>
              </a:ext>
            </a:extLst>
          </p:cNvPr>
          <p:cNvSpPr txBox="1"/>
          <p:nvPr/>
        </p:nvSpPr>
        <p:spPr>
          <a:xfrm>
            <a:off x="13267767" y="4974915"/>
            <a:ext cx="1533679" cy="495649"/>
          </a:xfrm>
          <a:prstGeom prst="rect">
            <a:avLst/>
          </a:prstGeom>
          <a:noFill/>
        </p:spPr>
        <p:txBody>
          <a:bodyPr wrap="square" rtlCol="0">
            <a:spAutoFit/>
          </a:bodyPr>
          <a:lstStyle/>
          <a:p>
            <a:r>
              <a:rPr lang="en-US" b="1" dirty="0"/>
              <a:t>VGG</a:t>
            </a:r>
          </a:p>
        </p:txBody>
      </p:sp>
      <p:cxnSp>
        <p:nvCxnSpPr>
          <p:cNvPr id="107" name="直接箭头连接符 106">
            <a:extLst>
              <a:ext uri="{FF2B5EF4-FFF2-40B4-BE49-F238E27FC236}">
                <a16:creationId xmlns:a16="http://schemas.microsoft.com/office/drawing/2014/main" id="{DE7A03C9-3662-451E-959D-1D133BB16A11}"/>
              </a:ext>
            </a:extLst>
          </p:cNvPr>
          <p:cNvCxnSpPr>
            <a:cxnSpLocks/>
          </p:cNvCxnSpPr>
          <p:nvPr/>
        </p:nvCxnSpPr>
        <p:spPr>
          <a:xfrm flipV="1">
            <a:off x="13964479" y="5159581"/>
            <a:ext cx="2554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矩形: 圆角 107">
            <a:extLst>
              <a:ext uri="{FF2B5EF4-FFF2-40B4-BE49-F238E27FC236}">
                <a16:creationId xmlns:a16="http://schemas.microsoft.com/office/drawing/2014/main" id="{F87204E9-01CE-4BB9-ADC6-063DF93888A9}"/>
              </a:ext>
            </a:extLst>
          </p:cNvPr>
          <p:cNvSpPr/>
          <p:nvPr/>
        </p:nvSpPr>
        <p:spPr>
          <a:xfrm>
            <a:off x="14219339" y="4666142"/>
            <a:ext cx="1149129" cy="833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文本框 108">
            <a:extLst>
              <a:ext uri="{FF2B5EF4-FFF2-40B4-BE49-F238E27FC236}">
                <a16:creationId xmlns:a16="http://schemas.microsoft.com/office/drawing/2014/main" id="{8B777EC2-602D-4E01-8551-E41CF00019D0}"/>
              </a:ext>
            </a:extLst>
          </p:cNvPr>
          <p:cNvSpPr txBox="1"/>
          <p:nvPr/>
        </p:nvSpPr>
        <p:spPr>
          <a:xfrm>
            <a:off x="14204794" y="4823796"/>
            <a:ext cx="1355267" cy="898964"/>
          </a:xfrm>
          <a:prstGeom prst="rect">
            <a:avLst/>
          </a:prstGeom>
          <a:noFill/>
        </p:spPr>
        <p:txBody>
          <a:bodyPr wrap="square" rtlCol="0">
            <a:spAutoFit/>
          </a:bodyPr>
          <a:lstStyle/>
          <a:p>
            <a:r>
              <a:rPr lang="en-US" b="1" dirty="0"/>
              <a:t>Perceptual loss</a:t>
            </a:r>
          </a:p>
        </p:txBody>
      </p:sp>
      <p:cxnSp>
        <p:nvCxnSpPr>
          <p:cNvPr id="112" name="直接连接符 111">
            <a:extLst>
              <a:ext uri="{FF2B5EF4-FFF2-40B4-BE49-F238E27FC236}">
                <a16:creationId xmlns:a16="http://schemas.microsoft.com/office/drawing/2014/main" id="{15D7C686-7C19-4174-9754-30436CC925BD}"/>
              </a:ext>
            </a:extLst>
          </p:cNvPr>
          <p:cNvCxnSpPr>
            <a:stCxn id="92" idx="2"/>
          </p:cNvCxnSpPr>
          <p:nvPr/>
        </p:nvCxnSpPr>
        <p:spPr>
          <a:xfrm>
            <a:off x="12014812" y="3672265"/>
            <a:ext cx="0" cy="16186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A81F6A2-E74A-4482-8A50-3A73D606C81B}"/>
              </a:ext>
            </a:extLst>
          </p:cNvPr>
          <p:cNvCxnSpPr>
            <a:stCxn id="94" idx="0"/>
          </p:cNvCxnSpPr>
          <p:nvPr/>
        </p:nvCxnSpPr>
        <p:spPr>
          <a:xfrm flipV="1">
            <a:off x="12059838" y="5875241"/>
            <a:ext cx="0" cy="9270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30B20C0E-9484-4C20-977B-EDC3978CAE58}"/>
              </a:ext>
            </a:extLst>
          </p:cNvPr>
          <p:cNvSpPr txBox="1"/>
          <p:nvPr/>
        </p:nvSpPr>
        <p:spPr>
          <a:xfrm>
            <a:off x="5154380" y="7211858"/>
            <a:ext cx="739783" cy="307777"/>
          </a:xfrm>
          <a:prstGeom prst="rect">
            <a:avLst/>
          </a:prstGeom>
          <a:noFill/>
        </p:spPr>
        <p:txBody>
          <a:bodyPr wrap="square" rtlCol="0">
            <a:spAutoFit/>
          </a:bodyPr>
          <a:lstStyle/>
          <a:p>
            <a:r>
              <a:rPr lang="en-US" sz="1400" b="1" dirty="0" err="1"/>
              <a:t>ReLU</a:t>
            </a:r>
            <a:endParaRPr lang="en-US" sz="1400" b="1" dirty="0"/>
          </a:p>
        </p:txBody>
      </p:sp>
      <p:grpSp>
        <p:nvGrpSpPr>
          <p:cNvPr id="240" name="组合 239">
            <a:extLst>
              <a:ext uri="{FF2B5EF4-FFF2-40B4-BE49-F238E27FC236}">
                <a16:creationId xmlns:a16="http://schemas.microsoft.com/office/drawing/2014/main" id="{EB5F886B-DCF2-48DB-B5FF-E256F3E3286E}"/>
              </a:ext>
            </a:extLst>
          </p:cNvPr>
          <p:cNvGrpSpPr/>
          <p:nvPr/>
        </p:nvGrpSpPr>
        <p:grpSpPr>
          <a:xfrm>
            <a:off x="3674453" y="4800480"/>
            <a:ext cx="2408962" cy="2445845"/>
            <a:chOff x="521869" y="3331734"/>
            <a:chExt cx="2926994" cy="2732927"/>
          </a:xfrm>
        </p:grpSpPr>
        <p:cxnSp>
          <p:nvCxnSpPr>
            <p:cNvPr id="187" name="直接箭头连接符 186">
              <a:extLst>
                <a:ext uri="{FF2B5EF4-FFF2-40B4-BE49-F238E27FC236}">
                  <a16:creationId xmlns:a16="http://schemas.microsoft.com/office/drawing/2014/main" id="{17251E6C-B936-41C3-B382-80ED9D9AB297}"/>
                </a:ext>
              </a:extLst>
            </p:cNvPr>
            <p:cNvCxnSpPr>
              <a:cxnSpLocks/>
              <a:stCxn id="178" idx="2"/>
            </p:cNvCxnSpPr>
            <p:nvPr/>
          </p:nvCxnSpPr>
          <p:spPr>
            <a:xfrm>
              <a:off x="2634835" y="4295056"/>
              <a:ext cx="1916" cy="4604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BAF7B55B-A038-47FD-BED5-7077D2D17336}"/>
                </a:ext>
              </a:extLst>
            </p:cNvPr>
            <p:cNvSpPr/>
            <p:nvPr/>
          </p:nvSpPr>
          <p:spPr>
            <a:xfrm>
              <a:off x="756120" y="4266851"/>
              <a:ext cx="477652" cy="445167"/>
            </a:xfrm>
            <a:prstGeom prst="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文本框 122">
              <a:extLst>
                <a:ext uri="{FF2B5EF4-FFF2-40B4-BE49-F238E27FC236}">
                  <a16:creationId xmlns:a16="http://schemas.microsoft.com/office/drawing/2014/main" id="{D7FF39C2-35B4-4D68-95A0-5AA83426B5AE}"/>
                </a:ext>
              </a:extLst>
            </p:cNvPr>
            <p:cNvSpPr txBox="1"/>
            <p:nvPr/>
          </p:nvSpPr>
          <p:spPr>
            <a:xfrm>
              <a:off x="521869" y="4920335"/>
              <a:ext cx="1094174" cy="653413"/>
            </a:xfrm>
            <a:prstGeom prst="rect">
              <a:avLst/>
            </a:prstGeom>
            <a:noFill/>
          </p:spPr>
          <p:txBody>
            <a:bodyPr wrap="square" rtlCol="0">
              <a:spAutoFit/>
            </a:bodyPr>
            <a:lstStyle/>
            <a:p>
              <a:pPr algn="ctr"/>
              <a:r>
                <a:rPr lang="en-US" sz="1600" b="1" dirty="0"/>
                <a:t>Residual block</a:t>
              </a:r>
            </a:p>
          </p:txBody>
        </p:sp>
        <p:sp>
          <p:nvSpPr>
            <p:cNvPr id="124" name="文本框 123">
              <a:extLst>
                <a:ext uri="{FF2B5EF4-FFF2-40B4-BE49-F238E27FC236}">
                  <a16:creationId xmlns:a16="http://schemas.microsoft.com/office/drawing/2014/main" id="{C558D78E-D631-4C3D-B3E5-642298DD0362}"/>
                </a:ext>
              </a:extLst>
            </p:cNvPr>
            <p:cNvSpPr txBox="1"/>
            <p:nvPr/>
          </p:nvSpPr>
          <p:spPr>
            <a:xfrm>
              <a:off x="1320767" y="4306959"/>
              <a:ext cx="660438" cy="447073"/>
            </a:xfrm>
            <a:prstGeom prst="rect">
              <a:avLst/>
            </a:prstGeom>
            <a:noFill/>
          </p:spPr>
          <p:txBody>
            <a:bodyPr wrap="square" rtlCol="0">
              <a:spAutoFit/>
            </a:bodyPr>
            <a:lstStyle/>
            <a:p>
              <a:r>
                <a:rPr lang="en-US" sz="2000" b="1" dirty="0"/>
                <a:t>=</a:t>
              </a:r>
            </a:p>
          </p:txBody>
        </p:sp>
        <p:sp>
          <p:nvSpPr>
            <p:cNvPr id="125" name="矩形 124">
              <a:extLst>
                <a:ext uri="{FF2B5EF4-FFF2-40B4-BE49-F238E27FC236}">
                  <a16:creationId xmlns:a16="http://schemas.microsoft.com/office/drawing/2014/main" id="{FDD19347-1F15-4774-9CD0-932A5C8B3FFC}"/>
                </a:ext>
              </a:extLst>
            </p:cNvPr>
            <p:cNvSpPr/>
            <p:nvPr/>
          </p:nvSpPr>
          <p:spPr>
            <a:xfrm>
              <a:off x="1888803" y="3708677"/>
              <a:ext cx="1560060" cy="158447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矩形 125">
              <a:extLst>
                <a:ext uri="{FF2B5EF4-FFF2-40B4-BE49-F238E27FC236}">
                  <a16:creationId xmlns:a16="http://schemas.microsoft.com/office/drawing/2014/main" id="{D9C560F8-EF96-4C97-9937-DCF760EA71CA}"/>
                </a:ext>
              </a:extLst>
            </p:cNvPr>
            <p:cNvSpPr/>
            <p:nvPr/>
          </p:nvSpPr>
          <p:spPr>
            <a:xfrm>
              <a:off x="1971433" y="3962250"/>
              <a:ext cx="1249940" cy="3082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矩形 126">
              <a:extLst>
                <a:ext uri="{FF2B5EF4-FFF2-40B4-BE49-F238E27FC236}">
                  <a16:creationId xmlns:a16="http://schemas.microsoft.com/office/drawing/2014/main" id="{DD8E31CE-FC9E-4FE2-949B-AE1AC17B6E36}"/>
                </a:ext>
              </a:extLst>
            </p:cNvPr>
            <p:cNvSpPr/>
            <p:nvPr/>
          </p:nvSpPr>
          <p:spPr>
            <a:xfrm>
              <a:off x="1985124" y="4768965"/>
              <a:ext cx="1249940" cy="3082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直接箭头连接符 128">
              <a:extLst>
                <a:ext uri="{FF2B5EF4-FFF2-40B4-BE49-F238E27FC236}">
                  <a16:creationId xmlns:a16="http://schemas.microsoft.com/office/drawing/2014/main" id="{E98F827F-F971-4309-A86D-9C23BEBE4FAC}"/>
                </a:ext>
              </a:extLst>
            </p:cNvPr>
            <p:cNvCxnSpPr>
              <a:cxnSpLocks/>
            </p:cNvCxnSpPr>
            <p:nvPr/>
          </p:nvCxnSpPr>
          <p:spPr>
            <a:xfrm>
              <a:off x="2627536" y="3370123"/>
              <a:ext cx="519" cy="622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73340B5C-CE50-49D7-80C5-E0BB7E91A177}"/>
                </a:ext>
              </a:extLst>
            </p:cNvPr>
            <p:cNvCxnSpPr>
              <a:cxnSpLocks/>
              <a:endCxn id="133" idx="0"/>
            </p:cNvCxnSpPr>
            <p:nvPr/>
          </p:nvCxnSpPr>
          <p:spPr>
            <a:xfrm flipH="1">
              <a:off x="2604216" y="5083125"/>
              <a:ext cx="13322" cy="4752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3" name="流程图: 或者 132">
              <a:extLst>
                <a:ext uri="{FF2B5EF4-FFF2-40B4-BE49-F238E27FC236}">
                  <a16:creationId xmlns:a16="http://schemas.microsoft.com/office/drawing/2014/main" id="{A57E2273-B627-42A1-A7F0-F2FBD0CDF906}"/>
                </a:ext>
              </a:extLst>
            </p:cNvPr>
            <p:cNvSpPr/>
            <p:nvPr/>
          </p:nvSpPr>
          <p:spPr>
            <a:xfrm>
              <a:off x="2488561" y="5558352"/>
              <a:ext cx="231310" cy="232479"/>
            </a:xfrm>
            <a:prstGeom prst="flowChartOr">
              <a:avLst/>
            </a:prstGeom>
            <a:noFill/>
            <a:ln w="1905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直接箭头连接符 134">
              <a:extLst>
                <a:ext uri="{FF2B5EF4-FFF2-40B4-BE49-F238E27FC236}">
                  <a16:creationId xmlns:a16="http://schemas.microsoft.com/office/drawing/2014/main" id="{22588A0B-19AF-46EF-8D7F-559DBFE71373}"/>
                </a:ext>
              </a:extLst>
            </p:cNvPr>
            <p:cNvCxnSpPr>
              <a:cxnSpLocks/>
            </p:cNvCxnSpPr>
            <p:nvPr/>
          </p:nvCxnSpPr>
          <p:spPr>
            <a:xfrm>
              <a:off x="2608668" y="5801716"/>
              <a:ext cx="6884" cy="262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连接符: 曲线 147">
              <a:extLst>
                <a:ext uri="{FF2B5EF4-FFF2-40B4-BE49-F238E27FC236}">
                  <a16:creationId xmlns:a16="http://schemas.microsoft.com/office/drawing/2014/main" id="{6BDE17F8-13B5-40E8-BFEA-C33275C03833}"/>
                </a:ext>
              </a:extLst>
            </p:cNvPr>
            <p:cNvCxnSpPr>
              <a:cxnSpLocks/>
            </p:cNvCxnSpPr>
            <p:nvPr/>
          </p:nvCxnSpPr>
          <p:spPr>
            <a:xfrm rot="16200000" flipH="1">
              <a:off x="1603155" y="4538132"/>
              <a:ext cx="2196894" cy="76025"/>
            </a:xfrm>
            <a:prstGeom prst="curvedConnector4">
              <a:avLst>
                <a:gd name="adj1" fmla="val -534"/>
                <a:gd name="adj2" fmla="val 1668114"/>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172" name="文本框 171">
              <a:extLst>
                <a:ext uri="{FF2B5EF4-FFF2-40B4-BE49-F238E27FC236}">
                  <a16:creationId xmlns:a16="http://schemas.microsoft.com/office/drawing/2014/main" id="{9DF9F136-A591-4643-B6D1-0E9C7E603592}"/>
                </a:ext>
              </a:extLst>
            </p:cNvPr>
            <p:cNvSpPr txBox="1"/>
            <p:nvPr/>
          </p:nvSpPr>
          <p:spPr>
            <a:xfrm>
              <a:off x="2297004" y="3331734"/>
              <a:ext cx="375082" cy="378292"/>
            </a:xfrm>
            <a:prstGeom prst="rect">
              <a:avLst/>
            </a:prstGeom>
            <a:noFill/>
          </p:spPr>
          <p:txBody>
            <a:bodyPr wrap="square" rtlCol="0">
              <a:spAutoFit/>
            </a:bodyPr>
            <a:lstStyle/>
            <a:p>
              <a:pPr algn="ctr"/>
              <a:r>
                <a:rPr lang="en-US" sz="1600" b="1" dirty="0"/>
                <a:t>x</a:t>
              </a:r>
            </a:p>
          </p:txBody>
        </p:sp>
        <p:sp>
          <p:nvSpPr>
            <p:cNvPr id="173" name="文本框 172">
              <a:extLst>
                <a:ext uri="{FF2B5EF4-FFF2-40B4-BE49-F238E27FC236}">
                  <a16:creationId xmlns:a16="http://schemas.microsoft.com/office/drawing/2014/main" id="{1F694B48-9D5C-446B-997E-4A3B64590315}"/>
                </a:ext>
              </a:extLst>
            </p:cNvPr>
            <p:cNvSpPr txBox="1"/>
            <p:nvPr/>
          </p:nvSpPr>
          <p:spPr>
            <a:xfrm>
              <a:off x="1173593" y="3705504"/>
              <a:ext cx="714393" cy="378292"/>
            </a:xfrm>
            <a:prstGeom prst="rect">
              <a:avLst/>
            </a:prstGeom>
            <a:noFill/>
          </p:spPr>
          <p:txBody>
            <a:bodyPr wrap="square" rtlCol="0">
              <a:spAutoFit/>
            </a:bodyPr>
            <a:lstStyle/>
            <a:p>
              <a:pPr algn="ctr"/>
              <a:r>
                <a:rPr lang="en-US" sz="1600" b="1" dirty="0"/>
                <a:t>F(x)</a:t>
              </a:r>
            </a:p>
          </p:txBody>
        </p:sp>
        <p:sp>
          <p:nvSpPr>
            <p:cNvPr id="174" name="文本框 173">
              <a:extLst>
                <a:ext uri="{FF2B5EF4-FFF2-40B4-BE49-F238E27FC236}">
                  <a16:creationId xmlns:a16="http://schemas.microsoft.com/office/drawing/2014/main" id="{16660E57-8C57-4705-94C0-25469FBCC70E}"/>
                </a:ext>
              </a:extLst>
            </p:cNvPr>
            <p:cNvSpPr txBox="1"/>
            <p:nvPr/>
          </p:nvSpPr>
          <p:spPr>
            <a:xfrm>
              <a:off x="2669849" y="4344229"/>
              <a:ext cx="739783" cy="343902"/>
            </a:xfrm>
            <a:prstGeom prst="rect">
              <a:avLst/>
            </a:prstGeom>
            <a:noFill/>
          </p:spPr>
          <p:txBody>
            <a:bodyPr wrap="square" rtlCol="0">
              <a:spAutoFit/>
            </a:bodyPr>
            <a:lstStyle/>
            <a:p>
              <a:r>
                <a:rPr lang="en-US" sz="1400" b="1" dirty="0" err="1"/>
                <a:t>ReLU</a:t>
              </a:r>
              <a:endParaRPr lang="en-US" sz="1400" b="1" dirty="0"/>
            </a:p>
          </p:txBody>
        </p:sp>
        <p:sp>
          <p:nvSpPr>
            <p:cNvPr id="177" name="文本框 176">
              <a:extLst>
                <a:ext uri="{FF2B5EF4-FFF2-40B4-BE49-F238E27FC236}">
                  <a16:creationId xmlns:a16="http://schemas.microsoft.com/office/drawing/2014/main" id="{D2BA76D6-D439-4A12-974C-EB1EA153D6C5}"/>
                </a:ext>
              </a:extLst>
            </p:cNvPr>
            <p:cNvSpPr txBox="1"/>
            <p:nvPr/>
          </p:nvSpPr>
          <p:spPr>
            <a:xfrm>
              <a:off x="1594619" y="5525628"/>
              <a:ext cx="823201" cy="343902"/>
            </a:xfrm>
            <a:prstGeom prst="rect">
              <a:avLst/>
            </a:prstGeom>
            <a:noFill/>
          </p:spPr>
          <p:txBody>
            <a:bodyPr wrap="square" rtlCol="0">
              <a:spAutoFit/>
            </a:bodyPr>
            <a:lstStyle/>
            <a:p>
              <a:pPr algn="ctr"/>
              <a:r>
                <a:rPr lang="en-US" sz="1400" b="1" dirty="0"/>
                <a:t>F(x)+x</a:t>
              </a:r>
            </a:p>
          </p:txBody>
        </p:sp>
        <p:sp>
          <p:nvSpPr>
            <p:cNvPr id="178" name="文本框 177">
              <a:extLst>
                <a:ext uri="{FF2B5EF4-FFF2-40B4-BE49-F238E27FC236}">
                  <a16:creationId xmlns:a16="http://schemas.microsoft.com/office/drawing/2014/main" id="{A583EC2C-0EF6-4AF3-85AD-983DBF765F5F}"/>
                </a:ext>
              </a:extLst>
            </p:cNvPr>
            <p:cNvSpPr txBox="1"/>
            <p:nvPr/>
          </p:nvSpPr>
          <p:spPr>
            <a:xfrm>
              <a:off x="1905754" y="3951153"/>
              <a:ext cx="1458161" cy="343902"/>
            </a:xfrm>
            <a:prstGeom prst="rect">
              <a:avLst/>
            </a:prstGeom>
            <a:noFill/>
          </p:spPr>
          <p:txBody>
            <a:bodyPr wrap="square" rtlCol="0">
              <a:spAutoFit/>
            </a:bodyPr>
            <a:lstStyle/>
            <a:p>
              <a:r>
                <a:rPr lang="en-US" sz="1400" b="1" dirty="0"/>
                <a:t>Weight layer</a:t>
              </a:r>
            </a:p>
          </p:txBody>
        </p:sp>
        <p:sp>
          <p:nvSpPr>
            <p:cNvPr id="179" name="文本框 178">
              <a:extLst>
                <a:ext uri="{FF2B5EF4-FFF2-40B4-BE49-F238E27FC236}">
                  <a16:creationId xmlns:a16="http://schemas.microsoft.com/office/drawing/2014/main" id="{2B1F10BD-3C05-4E0B-BA81-4988913BAC82}"/>
                </a:ext>
              </a:extLst>
            </p:cNvPr>
            <p:cNvSpPr txBox="1"/>
            <p:nvPr/>
          </p:nvSpPr>
          <p:spPr>
            <a:xfrm>
              <a:off x="1916256" y="4743858"/>
              <a:ext cx="1458161" cy="343902"/>
            </a:xfrm>
            <a:prstGeom prst="rect">
              <a:avLst/>
            </a:prstGeom>
            <a:noFill/>
          </p:spPr>
          <p:txBody>
            <a:bodyPr wrap="square" rtlCol="0">
              <a:spAutoFit/>
            </a:bodyPr>
            <a:lstStyle/>
            <a:p>
              <a:r>
                <a:rPr lang="en-US" sz="1400" b="1" dirty="0"/>
                <a:t>Weight layer</a:t>
              </a:r>
            </a:p>
          </p:txBody>
        </p:sp>
      </p:grpSp>
      <p:sp>
        <p:nvSpPr>
          <p:cNvPr id="180" name="文本框 179">
            <a:extLst>
              <a:ext uri="{FF2B5EF4-FFF2-40B4-BE49-F238E27FC236}">
                <a16:creationId xmlns:a16="http://schemas.microsoft.com/office/drawing/2014/main" id="{BD178EB2-7086-48C9-8F50-29702061545A}"/>
              </a:ext>
            </a:extLst>
          </p:cNvPr>
          <p:cNvSpPr txBox="1"/>
          <p:nvPr/>
        </p:nvSpPr>
        <p:spPr>
          <a:xfrm>
            <a:off x="5793590" y="6729013"/>
            <a:ext cx="1081302" cy="338554"/>
          </a:xfrm>
          <a:prstGeom prst="rect">
            <a:avLst/>
          </a:prstGeom>
          <a:noFill/>
        </p:spPr>
        <p:txBody>
          <a:bodyPr wrap="square" rtlCol="0">
            <a:spAutoFit/>
          </a:bodyPr>
          <a:lstStyle/>
          <a:p>
            <a:r>
              <a:rPr lang="en-US" sz="1600" b="1" dirty="0"/>
              <a:t>identity</a:t>
            </a:r>
          </a:p>
        </p:txBody>
      </p:sp>
      <p:sp>
        <p:nvSpPr>
          <p:cNvPr id="192" name="文本框 191">
            <a:extLst>
              <a:ext uri="{FF2B5EF4-FFF2-40B4-BE49-F238E27FC236}">
                <a16:creationId xmlns:a16="http://schemas.microsoft.com/office/drawing/2014/main" id="{86B87E2B-FA71-4373-A5AE-594DA0026379}"/>
              </a:ext>
            </a:extLst>
          </p:cNvPr>
          <p:cNvSpPr txBox="1"/>
          <p:nvPr/>
        </p:nvSpPr>
        <p:spPr>
          <a:xfrm>
            <a:off x="6388634" y="7418860"/>
            <a:ext cx="954013" cy="898964"/>
          </a:xfrm>
          <a:prstGeom prst="rect">
            <a:avLst/>
          </a:prstGeom>
          <a:noFill/>
        </p:spPr>
        <p:txBody>
          <a:bodyPr wrap="square" rtlCol="0">
            <a:spAutoFit/>
          </a:bodyPr>
          <a:lstStyle/>
          <a:p>
            <a:r>
              <a:rPr lang="en-US" b="1" dirty="0" err="1"/>
              <a:t>DeConv</a:t>
            </a:r>
            <a:endParaRPr lang="en-US" b="1" dirty="0"/>
          </a:p>
        </p:txBody>
      </p:sp>
      <p:sp>
        <p:nvSpPr>
          <p:cNvPr id="193" name="文本框 192">
            <a:extLst>
              <a:ext uri="{FF2B5EF4-FFF2-40B4-BE49-F238E27FC236}">
                <a16:creationId xmlns:a16="http://schemas.microsoft.com/office/drawing/2014/main" id="{5B3742B3-1E2B-4BE9-9697-ECDB63445E76}"/>
              </a:ext>
            </a:extLst>
          </p:cNvPr>
          <p:cNvSpPr txBox="1"/>
          <p:nvPr/>
        </p:nvSpPr>
        <p:spPr>
          <a:xfrm>
            <a:off x="7777838" y="7207661"/>
            <a:ext cx="1311239" cy="898964"/>
          </a:xfrm>
          <a:prstGeom prst="rect">
            <a:avLst/>
          </a:prstGeom>
          <a:noFill/>
        </p:spPr>
        <p:txBody>
          <a:bodyPr wrap="square" rtlCol="0">
            <a:spAutoFit/>
          </a:bodyPr>
          <a:lstStyle/>
          <a:p>
            <a:r>
              <a:rPr lang="en-US" b="1" dirty="0"/>
              <a:t>256x256x3</a:t>
            </a:r>
          </a:p>
        </p:txBody>
      </p:sp>
      <p:sp>
        <p:nvSpPr>
          <p:cNvPr id="194" name="文本框 193">
            <a:extLst>
              <a:ext uri="{FF2B5EF4-FFF2-40B4-BE49-F238E27FC236}">
                <a16:creationId xmlns:a16="http://schemas.microsoft.com/office/drawing/2014/main" id="{428D7419-FB07-45A6-B537-05289CD3A2EC}"/>
              </a:ext>
            </a:extLst>
          </p:cNvPr>
          <p:cNvSpPr txBox="1"/>
          <p:nvPr/>
        </p:nvSpPr>
        <p:spPr>
          <a:xfrm>
            <a:off x="3131763" y="2148739"/>
            <a:ext cx="1311239" cy="898964"/>
          </a:xfrm>
          <a:prstGeom prst="rect">
            <a:avLst/>
          </a:prstGeom>
          <a:noFill/>
        </p:spPr>
        <p:txBody>
          <a:bodyPr wrap="square" rtlCol="0">
            <a:spAutoFit/>
          </a:bodyPr>
          <a:lstStyle/>
          <a:p>
            <a:r>
              <a:rPr lang="en-US" b="1" dirty="0"/>
              <a:t>256x256x1</a:t>
            </a:r>
          </a:p>
        </p:txBody>
      </p:sp>
      <p:sp>
        <p:nvSpPr>
          <p:cNvPr id="195" name="文本框 194">
            <a:extLst>
              <a:ext uri="{FF2B5EF4-FFF2-40B4-BE49-F238E27FC236}">
                <a16:creationId xmlns:a16="http://schemas.microsoft.com/office/drawing/2014/main" id="{76C12D9B-FA6F-4B8C-A069-066BEDA36F48}"/>
              </a:ext>
            </a:extLst>
          </p:cNvPr>
          <p:cNvSpPr txBox="1"/>
          <p:nvPr/>
        </p:nvSpPr>
        <p:spPr>
          <a:xfrm>
            <a:off x="11395760" y="2197348"/>
            <a:ext cx="1311239" cy="898964"/>
          </a:xfrm>
          <a:prstGeom prst="rect">
            <a:avLst/>
          </a:prstGeom>
          <a:noFill/>
        </p:spPr>
        <p:txBody>
          <a:bodyPr wrap="square" rtlCol="0">
            <a:spAutoFit/>
          </a:bodyPr>
          <a:lstStyle/>
          <a:p>
            <a:r>
              <a:rPr lang="en-US" b="1" dirty="0"/>
              <a:t>256x256x1</a:t>
            </a:r>
          </a:p>
        </p:txBody>
      </p:sp>
      <p:sp>
        <p:nvSpPr>
          <p:cNvPr id="197" name="文本框 196">
            <a:extLst>
              <a:ext uri="{FF2B5EF4-FFF2-40B4-BE49-F238E27FC236}">
                <a16:creationId xmlns:a16="http://schemas.microsoft.com/office/drawing/2014/main" id="{4D0885D9-DADC-49B2-B6C6-9C43F977C07F}"/>
              </a:ext>
            </a:extLst>
          </p:cNvPr>
          <p:cNvSpPr txBox="1"/>
          <p:nvPr/>
        </p:nvSpPr>
        <p:spPr>
          <a:xfrm>
            <a:off x="10838499" y="6705940"/>
            <a:ext cx="434741" cy="338554"/>
          </a:xfrm>
          <a:prstGeom prst="rect">
            <a:avLst/>
          </a:prstGeom>
          <a:noFill/>
        </p:spPr>
        <p:txBody>
          <a:bodyPr wrap="square" rtlCol="0">
            <a:spAutoFit/>
          </a:bodyPr>
          <a:lstStyle/>
          <a:p>
            <a:r>
              <a:rPr lang="en-US" sz="1600" b="1" dirty="0"/>
              <a:t>6</a:t>
            </a:r>
          </a:p>
        </p:txBody>
      </p:sp>
      <p:sp>
        <p:nvSpPr>
          <p:cNvPr id="198" name="文本框 197">
            <a:extLst>
              <a:ext uri="{FF2B5EF4-FFF2-40B4-BE49-F238E27FC236}">
                <a16:creationId xmlns:a16="http://schemas.microsoft.com/office/drawing/2014/main" id="{F1DF7A11-552A-44C5-9CA4-D6F8505A0D18}"/>
              </a:ext>
            </a:extLst>
          </p:cNvPr>
          <p:cNvSpPr txBox="1"/>
          <p:nvPr/>
        </p:nvSpPr>
        <p:spPr>
          <a:xfrm>
            <a:off x="10141225" y="6630670"/>
            <a:ext cx="434741" cy="338554"/>
          </a:xfrm>
          <a:prstGeom prst="rect">
            <a:avLst/>
          </a:prstGeom>
          <a:noFill/>
        </p:spPr>
        <p:txBody>
          <a:bodyPr wrap="square" rtlCol="0">
            <a:spAutoFit/>
          </a:bodyPr>
          <a:lstStyle/>
          <a:p>
            <a:r>
              <a:rPr lang="en-US" sz="1600" b="1" dirty="0"/>
              <a:t>64</a:t>
            </a:r>
          </a:p>
        </p:txBody>
      </p:sp>
      <p:sp>
        <p:nvSpPr>
          <p:cNvPr id="199" name="文本框 198">
            <a:extLst>
              <a:ext uri="{FF2B5EF4-FFF2-40B4-BE49-F238E27FC236}">
                <a16:creationId xmlns:a16="http://schemas.microsoft.com/office/drawing/2014/main" id="{E3DBB45C-8A68-48E5-93ED-F2CF341A5860}"/>
              </a:ext>
            </a:extLst>
          </p:cNvPr>
          <p:cNvSpPr txBox="1"/>
          <p:nvPr/>
        </p:nvSpPr>
        <p:spPr>
          <a:xfrm>
            <a:off x="9546319" y="6563673"/>
            <a:ext cx="495046" cy="338554"/>
          </a:xfrm>
          <a:prstGeom prst="rect">
            <a:avLst/>
          </a:prstGeom>
          <a:noFill/>
        </p:spPr>
        <p:txBody>
          <a:bodyPr wrap="square" rtlCol="0">
            <a:spAutoFit/>
          </a:bodyPr>
          <a:lstStyle/>
          <a:p>
            <a:r>
              <a:rPr lang="en-US" sz="1600" b="1" dirty="0"/>
              <a:t>128</a:t>
            </a:r>
          </a:p>
        </p:txBody>
      </p:sp>
      <p:sp>
        <p:nvSpPr>
          <p:cNvPr id="200" name="文本框 199">
            <a:extLst>
              <a:ext uri="{FF2B5EF4-FFF2-40B4-BE49-F238E27FC236}">
                <a16:creationId xmlns:a16="http://schemas.microsoft.com/office/drawing/2014/main" id="{74F81D9F-90F0-4365-934C-F7FBCD14B8C4}"/>
              </a:ext>
            </a:extLst>
          </p:cNvPr>
          <p:cNvSpPr txBox="1"/>
          <p:nvPr/>
        </p:nvSpPr>
        <p:spPr>
          <a:xfrm>
            <a:off x="9015703" y="6304389"/>
            <a:ext cx="506833" cy="338554"/>
          </a:xfrm>
          <a:prstGeom prst="rect">
            <a:avLst/>
          </a:prstGeom>
          <a:noFill/>
        </p:spPr>
        <p:txBody>
          <a:bodyPr wrap="square" rtlCol="0">
            <a:spAutoFit/>
          </a:bodyPr>
          <a:lstStyle/>
          <a:p>
            <a:r>
              <a:rPr lang="en-US" sz="1600" b="1" dirty="0"/>
              <a:t>256</a:t>
            </a:r>
          </a:p>
        </p:txBody>
      </p:sp>
      <p:sp>
        <p:nvSpPr>
          <p:cNvPr id="201" name="文本框 200">
            <a:extLst>
              <a:ext uri="{FF2B5EF4-FFF2-40B4-BE49-F238E27FC236}">
                <a16:creationId xmlns:a16="http://schemas.microsoft.com/office/drawing/2014/main" id="{02C8C12F-3708-4DFF-8E36-70A685DA8EEB}"/>
              </a:ext>
            </a:extLst>
          </p:cNvPr>
          <p:cNvSpPr txBox="1"/>
          <p:nvPr/>
        </p:nvSpPr>
        <p:spPr>
          <a:xfrm>
            <a:off x="8441264" y="6217364"/>
            <a:ext cx="506833" cy="338554"/>
          </a:xfrm>
          <a:prstGeom prst="rect">
            <a:avLst/>
          </a:prstGeom>
          <a:noFill/>
        </p:spPr>
        <p:txBody>
          <a:bodyPr wrap="square" rtlCol="0">
            <a:spAutoFit/>
          </a:bodyPr>
          <a:lstStyle/>
          <a:p>
            <a:r>
              <a:rPr lang="en-US" sz="1600" b="1" dirty="0"/>
              <a:t>512</a:t>
            </a:r>
          </a:p>
        </p:txBody>
      </p:sp>
      <p:sp>
        <p:nvSpPr>
          <p:cNvPr id="202" name="箭头: 右 201">
            <a:extLst>
              <a:ext uri="{FF2B5EF4-FFF2-40B4-BE49-F238E27FC236}">
                <a16:creationId xmlns:a16="http://schemas.microsoft.com/office/drawing/2014/main" id="{34BF4698-53FC-4A32-89B1-47D08327581C}"/>
              </a:ext>
            </a:extLst>
          </p:cNvPr>
          <p:cNvSpPr/>
          <p:nvPr/>
        </p:nvSpPr>
        <p:spPr>
          <a:xfrm rot="10800000">
            <a:off x="7999377" y="5610928"/>
            <a:ext cx="305090" cy="24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文本框 202">
            <a:extLst>
              <a:ext uri="{FF2B5EF4-FFF2-40B4-BE49-F238E27FC236}">
                <a16:creationId xmlns:a16="http://schemas.microsoft.com/office/drawing/2014/main" id="{A8DD670C-19E6-4C5F-A058-94A3829B795D}"/>
              </a:ext>
            </a:extLst>
          </p:cNvPr>
          <p:cNvSpPr txBox="1"/>
          <p:nvPr/>
        </p:nvSpPr>
        <p:spPr>
          <a:xfrm>
            <a:off x="7360103" y="5297433"/>
            <a:ext cx="782158" cy="1015663"/>
          </a:xfrm>
          <a:prstGeom prst="rect">
            <a:avLst/>
          </a:prstGeom>
          <a:noFill/>
        </p:spPr>
        <p:txBody>
          <a:bodyPr wrap="square" rtlCol="0">
            <a:spAutoFit/>
          </a:bodyPr>
          <a:lstStyle/>
          <a:p>
            <a:pPr algn="ctr"/>
            <a:r>
              <a:rPr lang="en-US" sz="2000" b="1" dirty="0"/>
              <a:t>Real</a:t>
            </a:r>
          </a:p>
          <a:p>
            <a:pPr algn="ctr"/>
            <a:r>
              <a:rPr lang="en-US" sz="2000" b="1" dirty="0"/>
              <a:t>or </a:t>
            </a:r>
          </a:p>
          <a:p>
            <a:pPr algn="ctr"/>
            <a:r>
              <a:rPr lang="en-US" sz="2000" b="1" dirty="0"/>
              <a:t>Fake</a:t>
            </a:r>
          </a:p>
        </p:txBody>
      </p:sp>
      <p:cxnSp>
        <p:nvCxnSpPr>
          <p:cNvPr id="204" name="连接符: 曲线 203">
            <a:extLst>
              <a:ext uri="{FF2B5EF4-FFF2-40B4-BE49-F238E27FC236}">
                <a16:creationId xmlns:a16="http://schemas.microsoft.com/office/drawing/2014/main" id="{7BD26AA3-D62F-4751-B0F7-163433E3D988}"/>
              </a:ext>
            </a:extLst>
          </p:cNvPr>
          <p:cNvCxnSpPr>
            <a:cxnSpLocks/>
            <a:stCxn id="4" idx="0"/>
            <a:endCxn id="11" idx="0"/>
          </p:cNvCxnSpPr>
          <p:nvPr/>
        </p:nvCxnSpPr>
        <p:spPr>
          <a:xfrm rot="16200000" flipH="1">
            <a:off x="7774241" y="-1237816"/>
            <a:ext cx="47329" cy="6304938"/>
          </a:xfrm>
          <a:prstGeom prst="curvedConnector3">
            <a:avLst>
              <a:gd name="adj1" fmla="val -1323005"/>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3" name="文本框 212">
            <a:extLst>
              <a:ext uri="{FF2B5EF4-FFF2-40B4-BE49-F238E27FC236}">
                <a16:creationId xmlns:a16="http://schemas.microsoft.com/office/drawing/2014/main" id="{52379FF8-7A4B-4B8B-91F1-9B3C62A348D2}"/>
              </a:ext>
            </a:extLst>
          </p:cNvPr>
          <p:cNvSpPr txBox="1"/>
          <p:nvPr/>
        </p:nvSpPr>
        <p:spPr>
          <a:xfrm>
            <a:off x="13651035" y="1674502"/>
            <a:ext cx="1629852" cy="1302280"/>
          </a:xfrm>
          <a:prstGeom prst="rect">
            <a:avLst/>
          </a:prstGeom>
          <a:noFill/>
        </p:spPr>
        <p:txBody>
          <a:bodyPr wrap="square" rtlCol="0">
            <a:spAutoFit/>
          </a:bodyPr>
          <a:lstStyle/>
          <a:p>
            <a:pPr algn="ctr"/>
            <a:r>
              <a:rPr lang="en-US" b="1" dirty="0"/>
              <a:t>Self-Attention Layers</a:t>
            </a:r>
          </a:p>
        </p:txBody>
      </p:sp>
      <p:cxnSp>
        <p:nvCxnSpPr>
          <p:cNvPr id="215" name="直接箭头连接符 214">
            <a:extLst>
              <a:ext uri="{FF2B5EF4-FFF2-40B4-BE49-F238E27FC236}">
                <a16:creationId xmlns:a16="http://schemas.microsoft.com/office/drawing/2014/main" id="{9934C5F0-B4C9-4918-A261-FAF1F12FDCB2}"/>
              </a:ext>
            </a:extLst>
          </p:cNvPr>
          <p:cNvCxnSpPr>
            <a:cxnSpLocks/>
          </p:cNvCxnSpPr>
          <p:nvPr/>
        </p:nvCxnSpPr>
        <p:spPr>
          <a:xfrm flipH="1">
            <a:off x="3699538" y="1810155"/>
            <a:ext cx="10640" cy="394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FE240292-8945-49ED-815F-0F27D35A14FC}"/>
              </a:ext>
            </a:extLst>
          </p:cNvPr>
          <p:cNvSpPr/>
          <p:nvPr/>
        </p:nvSpPr>
        <p:spPr>
          <a:xfrm>
            <a:off x="12981751" y="1614917"/>
            <a:ext cx="296352" cy="74420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文本框 224">
            <a:extLst>
              <a:ext uri="{FF2B5EF4-FFF2-40B4-BE49-F238E27FC236}">
                <a16:creationId xmlns:a16="http://schemas.microsoft.com/office/drawing/2014/main" id="{F856A41F-99C3-46D5-B2F0-C5235C4E0514}"/>
              </a:ext>
            </a:extLst>
          </p:cNvPr>
          <p:cNvSpPr txBox="1"/>
          <p:nvPr/>
        </p:nvSpPr>
        <p:spPr>
          <a:xfrm>
            <a:off x="13365713" y="1760688"/>
            <a:ext cx="660438" cy="400110"/>
          </a:xfrm>
          <a:prstGeom prst="rect">
            <a:avLst/>
          </a:prstGeom>
          <a:noFill/>
        </p:spPr>
        <p:txBody>
          <a:bodyPr wrap="square" rtlCol="0">
            <a:spAutoFit/>
          </a:bodyPr>
          <a:lstStyle/>
          <a:p>
            <a:r>
              <a:rPr lang="en-US" sz="2000" b="1" dirty="0"/>
              <a:t>=</a:t>
            </a:r>
          </a:p>
        </p:txBody>
      </p:sp>
      <p:sp>
        <p:nvSpPr>
          <p:cNvPr id="242" name="文本框 241">
            <a:extLst>
              <a:ext uri="{FF2B5EF4-FFF2-40B4-BE49-F238E27FC236}">
                <a16:creationId xmlns:a16="http://schemas.microsoft.com/office/drawing/2014/main" id="{C61CF28A-9585-42D1-ADAB-FA7D85386B94}"/>
              </a:ext>
            </a:extLst>
          </p:cNvPr>
          <p:cNvSpPr txBox="1"/>
          <p:nvPr/>
        </p:nvSpPr>
        <p:spPr>
          <a:xfrm>
            <a:off x="7022491" y="4165953"/>
            <a:ext cx="1821561" cy="461665"/>
          </a:xfrm>
          <a:prstGeom prst="rect">
            <a:avLst/>
          </a:prstGeom>
          <a:noFill/>
        </p:spPr>
        <p:txBody>
          <a:bodyPr wrap="square" rtlCol="0">
            <a:spAutoFit/>
          </a:bodyPr>
          <a:lstStyle/>
          <a:p>
            <a:r>
              <a:rPr lang="en-US" sz="2400" b="1" dirty="0"/>
              <a:t>Generator</a:t>
            </a:r>
          </a:p>
        </p:txBody>
      </p:sp>
      <p:sp>
        <p:nvSpPr>
          <p:cNvPr id="243" name="文本框 242">
            <a:extLst>
              <a:ext uri="{FF2B5EF4-FFF2-40B4-BE49-F238E27FC236}">
                <a16:creationId xmlns:a16="http://schemas.microsoft.com/office/drawing/2014/main" id="{5972D9D2-913C-4BFC-BEE9-10D2D8DEF48D}"/>
              </a:ext>
            </a:extLst>
          </p:cNvPr>
          <p:cNvSpPr txBox="1"/>
          <p:nvPr/>
        </p:nvSpPr>
        <p:spPr>
          <a:xfrm>
            <a:off x="8169503" y="6803072"/>
            <a:ext cx="1975195" cy="461665"/>
          </a:xfrm>
          <a:prstGeom prst="rect">
            <a:avLst/>
          </a:prstGeom>
          <a:noFill/>
        </p:spPr>
        <p:txBody>
          <a:bodyPr wrap="square" rtlCol="0">
            <a:spAutoFit/>
          </a:bodyPr>
          <a:lstStyle/>
          <a:p>
            <a:r>
              <a:rPr lang="en-US" sz="2400" b="1" dirty="0"/>
              <a:t>Discriminator</a:t>
            </a:r>
          </a:p>
        </p:txBody>
      </p:sp>
      <p:pic>
        <p:nvPicPr>
          <p:cNvPr id="115" name="图片 114" descr="图表&#10;&#10;描述已自动生成">
            <a:extLst>
              <a:ext uri="{FF2B5EF4-FFF2-40B4-BE49-F238E27FC236}">
                <a16:creationId xmlns:a16="http://schemas.microsoft.com/office/drawing/2014/main" id="{8CAB70F6-FD71-4A3E-B9CE-CEB53D389838}"/>
              </a:ext>
            </a:extLst>
          </p:cNvPr>
          <p:cNvPicPr>
            <a:picLocks noChangeAspect="1"/>
          </p:cNvPicPr>
          <p:nvPr/>
        </p:nvPicPr>
        <p:blipFill rotWithShape="1">
          <a:blip r:embed="rId6">
            <a:extLst>
              <a:ext uri="{28A0092B-C50C-407E-A947-70E740481C1C}">
                <a14:useLocalDpi xmlns:a14="http://schemas.microsoft.com/office/drawing/2010/main" val="0"/>
              </a:ext>
            </a:extLst>
          </a:blip>
          <a:srcRect t="11119" r="8897"/>
          <a:stretch/>
        </p:blipFill>
        <p:spPr>
          <a:xfrm>
            <a:off x="302825" y="7025369"/>
            <a:ext cx="2171583" cy="2118631"/>
          </a:xfrm>
          <a:prstGeom prst="rect">
            <a:avLst/>
          </a:prstGeom>
        </p:spPr>
      </p:pic>
      <p:pic>
        <p:nvPicPr>
          <p:cNvPr id="116" name="图片 115" descr="图表&#10;&#10;描述已自动生成">
            <a:extLst>
              <a:ext uri="{FF2B5EF4-FFF2-40B4-BE49-F238E27FC236}">
                <a16:creationId xmlns:a16="http://schemas.microsoft.com/office/drawing/2014/main" id="{A1695B9D-69CA-498B-B5A7-E054523584E3}"/>
              </a:ext>
            </a:extLst>
          </p:cNvPr>
          <p:cNvPicPr>
            <a:picLocks noChangeAspect="1"/>
          </p:cNvPicPr>
          <p:nvPr/>
        </p:nvPicPr>
        <p:blipFill rotWithShape="1">
          <a:blip r:embed="rId7">
            <a:extLst>
              <a:ext uri="{28A0092B-C50C-407E-A947-70E740481C1C}">
                <a14:useLocalDpi xmlns:a14="http://schemas.microsoft.com/office/drawing/2010/main" val="0"/>
              </a:ext>
            </a:extLst>
          </a:blip>
          <a:srcRect t="10439" r="9996"/>
          <a:stretch/>
        </p:blipFill>
        <p:spPr>
          <a:xfrm>
            <a:off x="15362001" y="6514592"/>
            <a:ext cx="2170386" cy="2159734"/>
          </a:xfrm>
          <a:prstGeom prst="rect">
            <a:avLst/>
          </a:prstGeom>
        </p:spPr>
      </p:pic>
      <p:pic>
        <p:nvPicPr>
          <p:cNvPr id="117" name="图片 116" descr="图表, 折线图&#10;&#10;描述已自动生成">
            <a:extLst>
              <a:ext uri="{FF2B5EF4-FFF2-40B4-BE49-F238E27FC236}">
                <a16:creationId xmlns:a16="http://schemas.microsoft.com/office/drawing/2014/main" id="{B267C5AB-1111-477A-BF1B-47DC0E42D9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954" y="426109"/>
            <a:ext cx="2121412" cy="2066548"/>
          </a:xfrm>
          <a:prstGeom prst="rect">
            <a:avLst/>
          </a:prstGeom>
        </p:spPr>
      </p:pic>
      <p:pic>
        <p:nvPicPr>
          <p:cNvPr id="118" name="图片 117" descr="图表&#10;&#10;描述已自动生成">
            <a:extLst>
              <a:ext uri="{FF2B5EF4-FFF2-40B4-BE49-F238E27FC236}">
                <a16:creationId xmlns:a16="http://schemas.microsoft.com/office/drawing/2014/main" id="{93367DE0-FDA9-4341-BD8D-3C8BAE6FDD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60188" y="548685"/>
            <a:ext cx="2130556" cy="2093980"/>
          </a:xfrm>
          <a:prstGeom prst="rect">
            <a:avLst/>
          </a:prstGeom>
        </p:spPr>
      </p:pic>
    </p:spTree>
    <p:extLst>
      <p:ext uri="{BB962C8B-B14F-4D97-AF65-F5344CB8AC3E}">
        <p14:creationId xmlns:p14="http://schemas.microsoft.com/office/powerpoint/2010/main" val="15785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室内, 键盘, 男人, 电脑&#10;&#10;描述已自动生成">
            <a:extLst>
              <a:ext uri="{FF2B5EF4-FFF2-40B4-BE49-F238E27FC236}">
                <a16:creationId xmlns:a16="http://schemas.microsoft.com/office/drawing/2014/main" id="{B689A158-2747-43BA-A678-BE69264A7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567" y="1532413"/>
            <a:ext cx="2006629" cy="2006629"/>
          </a:xfrm>
          <a:prstGeom prst="rect">
            <a:avLst/>
          </a:prstGeom>
        </p:spPr>
      </p:pic>
      <p:pic>
        <p:nvPicPr>
          <p:cNvPr id="6" name="图片 5" descr="在沙滩上&#10;&#10;中度可信度描述已自动生成">
            <a:extLst>
              <a:ext uri="{FF2B5EF4-FFF2-40B4-BE49-F238E27FC236}">
                <a16:creationId xmlns:a16="http://schemas.microsoft.com/office/drawing/2014/main" id="{E5DEB797-93D3-4A4C-9EBC-2130224E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37" y="1532413"/>
            <a:ext cx="2006629" cy="2006629"/>
          </a:xfrm>
          <a:prstGeom prst="rect">
            <a:avLst/>
          </a:prstGeom>
        </p:spPr>
      </p:pic>
      <p:pic>
        <p:nvPicPr>
          <p:cNvPr id="7" name="图片 6" descr="图片包含 草, 照片, 田地, 女人&#10;&#10;描述已自动生成">
            <a:extLst>
              <a:ext uri="{FF2B5EF4-FFF2-40B4-BE49-F238E27FC236}">
                <a16:creationId xmlns:a16="http://schemas.microsoft.com/office/drawing/2014/main" id="{0A923213-7F0E-45C5-89A8-24FC74AE2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537" y="3653647"/>
            <a:ext cx="2006628" cy="2006628"/>
          </a:xfrm>
          <a:prstGeom prst="rect">
            <a:avLst/>
          </a:prstGeom>
        </p:spPr>
      </p:pic>
      <p:pic>
        <p:nvPicPr>
          <p:cNvPr id="8" name="图片 7" descr="背景图案&#10;&#10;描述已自动生成">
            <a:extLst>
              <a:ext uri="{FF2B5EF4-FFF2-40B4-BE49-F238E27FC236}">
                <a16:creationId xmlns:a16="http://schemas.microsoft.com/office/drawing/2014/main" id="{C435287A-8618-4144-AEA4-33E6C4D83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567" y="3653647"/>
            <a:ext cx="2006628" cy="2006628"/>
          </a:xfrm>
          <a:prstGeom prst="rect">
            <a:avLst/>
          </a:prstGeom>
        </p:spPr>
      </p:pic>
      <p:pic>
        <p:nvPicPr>
          <p:cNvPr id="10" name="图片 9" descr="图片包含 游戏机, 窗帘, 建筑&#10;&#10;描述已自动生成">
            <a:extLst>
              <a:ext uri="{FF2B5EF4-FFF2-40B4-BE49-F238E27FC236}">
                <a16:creationId xmlns:a16="http://schemas.microsoft.com/office/drawing/2014/main" id="{39EFE37A-D8D5-4C4D-82A6-E0AD590D1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4300" y="1532413"/>
            <a:ext cx="3135358" cy="2006628"/>
          </a:xfrm>
          <a:prstGeom prst="rect">
            <a:avLst/>
          </a:prstGeom>
        </p:spPr>
      </p:pic>
      <p:pic>
        <p:nvPicPr>
          <p:cNvPr id="11" name="图片 10" descr="图片包含 游戏机, 窗帘, 建筑&#10;&#10;描述已自动生成">
            <a:extLst>
              <a:ext uri="{FF2B5EF4-FFF2-40B4-BE49-F238E27FC236}">
                <a16:creationId xmlns:a16="http://schemas.microsoft.com/office/drawing/2014/main" id="{29FC2598-12CF-45A6-BCF6-3B7C32596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02800" y="1532413"/>
            <a:ext cx="3135358" cy="2006628"/>
          </a:xfrm>
          <a:prstGeom prst="rect">
            <a:avLst/>
          </a:prstGeom>
        </p:spPr>
      </p:pic>
      <p:pic>
        <p:nvPicPr>
          <p:cNvPr id="12" name="图片 11" descr="图片包含 游戏机, 窗帘, 建筑&#10;&#10;描述已自动生成">
            <a:extLst>
              <a:ext uri="{FF2B5EF4-FFF2-40B4-BE49-F238E27FC236}">
                <a16:creationId xmlns:a16="http://schemas.microsoft.com/office/drawing/2014/main" id="{12C54AEB-5601-412D-B45F-00937F268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4300" y="3653646"/>
            <a:ext cx="3135356" cy="2006627"/>
          </a:xfrm>
          <a:prstGeom prst="rect">
            <a:avLst/>
          </a:prstGeom>
        </p:spPr>
      </p:pic>
      <p:pic>
        <p:nvPicPr>
          <p:cNvPr id="13" name="图片 12" descr="图片包含 游戏机, 窗帘, 建筑&#10;&#10;描述已自动生成">
            <a:extLst>
              <a:ext uri="{FF2B5EF4-FFF2-40B4-BE49-F238E27FC236}">
                <a16:creationId xmlns:a16="http://schemas.microsoft.com/office/drawing/2014/main" id="{E50DB3EC-1FC4-4F6A-A8CE-C0850A2FE6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02800" y="3653645"/>
            <a:ext cx="3135356" cy="2006627"/>
          </a:xfrm>
          <a:prstGeom prst="rect">
            <a:avLst/>
          </a:prstGeom>
        </p:spPr>
      </p:pic>
    </p:spTree>
    <p:extLst>
      <p:ext uri="{BB962C8B-B14F-4D97-AF65-F5344CB8AC3E}">
        <p14:creationId xmlns:p14="http://schemas.microsoft.com/office/powerpoint/2010/main" val="191096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一些文字和图案&#10;&#10;描述已自动生成">
            <a:extLst>
              <a:ext uri="{FF2B5EF4-FFF2-40B4-BE49-F238E27FC236}">
                <a16:creationId xmlns:a16="http://schemas.microsoft.com/office/drawing/2014/main" id="{F46B49B2-412D-4CB5-BD74-445B9FE17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1952625"/>
            <a:ext cx="5257800" cy="5238750"/>
          </a:xfrm>
          <a:prstGeom prst="rect">
            <a:avLst/>
          </a:prstGeom>
        </p:spPr>
      </p:pic>
      <p:sp>
        <p:nvSpPr>
          <p:cNvPr id="18" name="文本框 17">
            <a:extLst>
              <a:ext uri="{FF2B5EF4-FFF2-40B4-BE49-F238E27FC236}">
                <a16:creationId xmlns:a16="http://schemas.microsoft.com/office/drawing/2014/main" id="{6C55E6D0-7352-4A9A-B5B7-E93185A0A0AF}"/>
              </a:ext>
            </a:extLst>
          </p:cNvPr>
          <p:cNvSpPr txBox="1"/>
          <p:nvPr/>
        </p:nvSpPr>
        <p:spPr>
          <a:xfrm>
            <a:off x="5985981" y="4677928"/>
            <a:ext cx="2960701" cy="495649"/>
          </a:xfrm>
          <a:prstGeom prst="rect">
            <a:avLst/>
          </a:prstGeom>
          <a:solidFill>
            <a:schemeClr val="bg1"/>
          </a:solidFill>
        </p:spPr>
        <p:txBody>
          <a:bodyPr wrap="square" rtlCol="0">
            <a:spAutoFit/>
          </a:bodyPr>
          <a:lstStyle/>
          <a:p>
            <a:endParaRPr lang="en-US" dirty="0"/>
          </a:p>
        </p:txBody>
      </p:sp>
      <p:sp>
        <p:nvSpPr>
          <p:cNvPr id="7" name="立方体 6">
            <a:extLst>
              <a:ext uri="{FF2B5EF4-FFF2-40B4-BE49-F238E27FC236}">
                <a16:creationId xmlns:a16="http://schemas.microsoft.com/office/drawing/2014/main" id="{86852105-5857-42D7-BF5A-AA526539FB7C}"/>
              </a:ext>
            </a:extLst>
          </p:cNvPr>
          <p:cNvSpPr/>
          <p:nvPr/>
        </p:nvSpPr>
        <p:spPr>
          <a:xfrm>
            <a:off x="6667500" y="6144034"/>
            <a:ext cx="2279181" cy="617088"/>
          </a:xfrm>
          <a:prstGeom prst="cube">
            <a:avLst>
              <a:gd name="adj" fmla="val 75237"/>
            </a:avLst>
          </a:prstGeom>
          <a:solidFill>
            <a:schemeClr val="accent1">
              <a:lumMod val="20000"/>
              <a:lumOff val="80000"/>
              <a:alpha val="44000"/>
            </a:schemeClr>
          </a:solidFill>
          <a:ln>
            <a:solidFill>
              <a:schemeClr val="bg1">
                <a:lumMod val="8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立方体 8">
            <a:extLst>
              <a:ext uri="{FF2B5EF4-FFF2-40B4-BE49-F238E27FC236}">
                <a16:creationId xmlns:a16="http://schemas.microsoft.com/office/drawing/2014/main" id="{8A0378A8-2AB8-45DD-AE81-F0858A8C9012}"/>
              </a:ext>
            </a:extLst>
          </p:cNvPr>
          <p:cNvSpPr/>
          <p:nvPr/>
        </p:nvSpPr>
        <p:spPr>
          <a:xfrm>
            <a:off x="6667501" y="6050736"/>
            <a:ext cx="2279181" cy="617088"/>
          </a:xfrm>
          <a:prstGeom prst="cube">
            <a:avLst>
              <a:gd name="adj" fmla="val 75237"/>
            </a:avLst>
          </a:prstGeom>
          <a:solidFill>
            <a:schemeClr val="bg1">
              <a:lumMod val="75000"/>
              <a:alpha val="88000"/>
            </a:schemeClr>
          </a:solidFill>
          <a:ln>
            <a:solidFill>
              <a:schemeClr val="bg1">
                <a:lumMod val="75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立方体 14">
            <a:extLst>
              <a:ext uri="{FF2B5EF4-FFF2-40B4-BE49-F238E27FC236}">
                <a16:creationId xmlns:a16="http://schemas.microsoft.com/office/drawing/2014/main" id="{7FFDDE4D-4E68-440E-ABDC-73A4561DC4CD}"/>
              </a:ext>
            </a:extLst>
          </p:cNvPr>
          <p:cNvSpPr/>
          <p:nvPr/>
        </p:nvSpPr>
        <p:spPr>
          <a:xfrm>
            <a:off x="6667501" y="5951397"/>
            <a:ext cx="2279181" cy="617088"/>
          </a:xfrm>
          <a:prstGeom prst="cube">
            <a:avLst>
              <a:gd name="adj" fmla="val 75237"/>
            </a:avLst>
          </a:prstGeom>
          <a:solidFill>
            <a:schemeClr val="bg1">
              <a:lumMod val="65000"/>
            </a:schemeClr>
          </a:solidFill>
          <a:ln>
            <a:solidFill>
              <a:schemeClr val="tx1">
                <a:lumMod val="50000"/>
                <a:lumOff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descr="图片包含 画, 游戏机&#10;&#10;描述已自动生成">
            <a:extLst>
              <a:ext uri="{FF2B5EF4-FFF2-40B4-BE49-F238E27FC236}">
                <a16:creationId xmlns:a16="http://schemas.microsoft.com/office/drawing/2014/main" id="{060D62AB-CC0A-45C7-B144-4AAE0C43E08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6889" b="70000" l="125" r="53750">
                        <a14:foregroundMark x1="375" y1="7778" x2="30500" y2="19333"/>
                        <a14:foregroundMark x1="45332" y1="54432" x2="48152" y2="61105"/>
                        <a14:foregroundMark x1="30500" y1="19333" x2="44721" y2="52985"/>
                        <a14:foregroundMark x1="43896" y1="55717" x2="38875" y2="48444"/>
                        <a14:foregroundMark x1="47274" y1="60610" x2="44625" y2="56773"/>
                        <a14:foregroundMark x1="14041" y1="43640" x2="18250" y2="54000"/>
                        <a14:foregroundMark x1="375" y1="10000" x2="12594" y2="40077"/>
                        <a14:foregroundMark x1="18250" y1="54000" x2="28739" y2="56310"/>
                        <a14:foregroundMark x1="18043" y1="57717" x2="16875" y2="57333"/>
                        <a14:foregroundMark x1="26952" y1="60641" x2="21018" y2="58693"/>
                        <a14:foregroundMark x1="33713" y1="62861" x2="31781" y2="62227"/>
                        <a14:foregroundMark x1="32295" y1="60982" x2="33815" y2="62484"/>
                        <a14:foregroundMark x1="14259" y1="43169" x2="28399" y2="57134"/>
                        <a14:foregroundMark x1="11500" y1="40444" x2="12135" y2="41071"/>
                        <a14:foregroundMark x1="17625" y1="12889" x2="43000" y2="44222"/>
                        <a14:foregroundMark x1="43000" y1="44222" x2="45250" y2="51556"/>
                        <a14:foregroundMark x1="32500" y1="17556" x2="39125" y2="23111"/>
                        <a14:foregroundMark x1="32988" y1="65558" x2="21942" y2="66547"/>
                        <a14:foregroundMark x1="21809" y1="66782" x2="32744" y2="66466"/>
                        <a14:foregroundMark x1="51015" y1="62292" x2="51125" y2="61556"/>
                        <a14:foregroundMark x1="51780" y1="66811" x2="52156" y2="66841"/>
                        <a14:foregroundMark x1="125" y1="38889" x2="11500" y2="39333"/>
                        <a14:foregroundMark x1="9625" y1="39556" x2="15625" y2="42667"/>
                        <a14:foregroundMark x1="14625" y1="39111" x2="17125" y2="44889"/>
                        <a14:foregroundMark x1="13500" y1="42000" x2="17125" y2="53778"/>
                        <a14:foregroundMark x1="29250" y1="59778" x2="33375" y2="59778"/>
                        <a14:foregroundMark x1="25375" y1="67111" x2="29875" y2="68000"/>
                        <a14:foregroundMark x1="30625" y1="69111" x2="33500" y2="60222"/>
                        <a14:foregroundMark x1="25750" y1="55778" x2="27375" y2="59556"/>
                        <a14:foregroundMark x1="28625" y1="70000" x2="31125" y2="69556"/>
                        <a14:backgroundMark x1="32750" y1="66444" x2="36875" y2="62222"/>
                        <a14:backgroundMark x1="35250" y1="64000" x2="45500" y2="65333"/>
                        <a14:backgroundMark x1="29386" y1="57221" x2="30074" y2="57478"/>
                        <a14:backgroundMark x1="16625" y1="60222" x2="22000" y2="66444"/>
                        <a14:backgroundMark x1="43875" y1="64667" x2="51375" y2="67778"/>
                        <a14:backgroundMark x1="51625" y1="68889" x2="54750" y2="65111"/>
                        <a14:backgroundMark x1="44750" y1="52889" x2="46000" y2="52222"/>
                      </a14:backgroundRemoval>
                    </a14:imgEffect>
                  </a14:imgLayer>
                </a14:imgProps>
              </a:ext>
              <a:ext uri="{28A0092B-C50C-407E-A947-70E740481C1C}">
                <a14:useLocalDpi xmlns:a14="http://schemas.microsoft.com/office/drawing/2010/main" val="0"/>
              </a:ext>
            </a:extLst>
          </a:blip>
          <a:srcRect l="-1" r="45417" b="29282"/>
          <a:stretch/>
        </p:blipFill>
        <p:spPr>
          <a:xfrm rot="1718514">
            <a:off x="6830636" y="4898939"/>
            <a:ext cx="1437588" cy="1047685"/>
          </a:xfrm>
          <a:prstGeom prst="rect">
            <a:avLst/>
          </a:prstGeom>
        </p:spPr>
      </p:pic>
      <p:sp>
        <p:nvSpPr>
          <p:cNvPr id="2" name="文本框 1">
            <a:extLst>
              <a:ext uri="{FF2B5EF4-FFF2-40B4-BE49-F238E27FC236}">
                <a16:creationId xmlns:a16="http://schemas.microsoft.com/office/drawing/2014/main" id="{C436C358-B8B9-44B9-ABC3-C4AE65FAC9EF}"/>
              </a:ext>
            </a:extLst>
          </p:cNvPr>
          <p:cNvSpPr txBox="1"/>
          <p:nvPr/>
        </p:nvSpPr>
        <p:spPr>
          <a:xfrm>
            <a:off x="5587466" y="4279823"/>
            <a:ext cx="6916642" cy="495649"/>
          </a:xfrm>
          <a:prstGeom prst="rect">
            <a:avLst/>
          </a:prstGeom>
          <a:solidFill>
            <a:schemeClr val="bg1"/>
          </a:solidFill>
        </p:spPr>
        <p:txBody>
          <a:bodyPr wrap="square" rtlCol="0">
            <a:spAutoFit/>
          </a:bodyPr>
          <a:lstStyle/>
          <a:p>
            <a:endParaRPr lang="en-US" dirty="0"/>
          </a:p>
        </p:txBody>
      </p:sp>
      <p:sp>
        <p:nvSpPr>
          <p:cNvPr id="3" name="文本框 2">
            <a:extLst>
              <a:ext uri="{FF2B5EF4-FFF2-40B4-BE49-F238E27FC236}">
                <a16:creationId xmlns:a16="http://schemas.microsoft.com/office/drawing/2014/main" id="{5E6E007E-9977-4A4B-8E0D-FC72DCF2E1A2}"/>
              </a:ext>
            </a:extLst>
          </p:cNvPr>
          <p:cNvSpPr txBox="1"/>
          <p:nvPr/>
        </p:nvSpPr>
        <p:spPr>
          <a:xfrm>
            <a:off x="5838079" y="6958376"/>
            <a:ext cx="6997388" cy="495649"/>
          </a:xfrm>
          <a:prstGeom prst="rect">
            <a:avLst/>
          </a:prstGeom>
          <a:solidFill>
            <a:schemeClr val="bg1"/>
          </a:solidFill>
        </p:spPr>
        <p:txBody>
          <a:bodyPr wrap="square" rtlCol="0">
            <a:spAutoFit/>
          </a:bodyPr>
          <a:lstStyle/>
          <a:p>
            <a:endParaRPr lang="en-US" dirty="0"/>
          </a:p>
        </p:txBody>
      </p:sp>
      <p:sp>
        <p:nvSpPr>
          <p:cNvPr id="6" name="文本框 5">
            <a:extLst>
              <a:ext uri="{FF2B5EF4-FFF2-40B4-BE49-F238E27FC236}">
                <a16:creationId xmlns:a16="http://schemas.microsoft.com/office/drawing/2014/main" id="{A5D6FFFC-495D-4805-A52D-96C28AE39E74}"/>
              </a:ext>
            </a:extLst>
          </p:cNvPr>
          <p:cNvSpPr txBox="1"/>
          <p:nvPr/>
        </p:nvSpPr>
        <p:spPr>
          <a:xfrm>
            <a:off x="9753602" y="4150175"/>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Generator Networks</a:t>
            </a:r>
          </a:p>
        </p:txBody>
      </p:sp>
      <p:sp>
        <p:nvSpPr>
          <p:cNvPr id="8" name="文本框 7">
            <a:extLst>
              <a:ext uri="{FF2B5EF4-FFF2-40B4-BE49-F238E27FC236}">
                <a16:creationId xmlns:a16="http://schemas.microsoft.com/office/drawing/2014/main" id="{BAE3B174-0BE7-45DF-A159-B7F67103C02F}"/>
              </a:ext>
            </a:extLst>
          </p:cNvPr>
          <p:cNvSpPr txBox="1"/>
          <p:nvPr/>
        </p:nvSpPr>
        <p:spPr>
          <a:xfrm>
            <a:off x="9491133" y="6831232"/>
            <a:ext cx="26289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Generated Frictional Signals</a:t>
            </a:r>
          </a:p>
        </p:txBody>
      </p:sp>
      <p:sp>
        <p:nvSpPr>
          <p:cNvPr id="11" name="文本框 10">
            <a:extLst>
              <a:ext uri="{FF2B5EF4-FFF2-40B4-BE49-F238E27FC236}">
                <a16:creationId xmlns:a16="http://schemas.microsoft.com/office/drawing/2014/main" id="{25B7678F-EFB0-4F41-8030-56FA3C794DB9}"/>
              </a:ext>
            </a:extLst>
          </p:cNvPr>
          <p:cNvSpPr txBox="1"/>
          <p:nvPr/>
        </p:nvSpPr>
        <p:spPr>
          <a:xfrm>
            <a:off x="6889257" y="6804487"/>
            <a:ext cx="186266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Tactile Rendering</a:t>
            </a:r>
          </a:p>
        </p:txBody>
      </p:sp>
      <p:sp>
        <p:nvSpPr>
          <p:cNvPr id="10" name="文本框 9">
            <a:extLst>
              <a:ext uri="{FF2B5EF4-FFF2-40B4-BE49-F238E27FC236}">
                <a16:creationId xmlns:a16="http://schemas.microsoft.com/office/drawing/2014/main" id="{7613FE34-E821-437D-8A6C-0A41A787A238}"/>
              </a:ext>
            </a:extLst>
          </p:cNvPr>
          <p:cNvSpPr txBox="1"/>
          <p:nvPr/>
        </p:nvSpPr>
        <p:spPr>
          <a:xfrm>
            <a:off x="6849533" y="4309545"/>
            <a:ext cx="1763866" cy="495649"/>
          </a:xfrm>
          <a:prstGeom prst="rect">
            <a:avLst/>
          </a:prstGeom>
          <a:solidFill>
            <a:schemeClr val="bg1"/>
          </a:solidFill>
        </p:spPr>
        <p:txBody>
          <a:bodyPr wrap="square" rtlCol="0">
            <a:spAutoFit/>
          </a:bodyPr>
          <a:lstStyle/>
          <a:p>
            <a:endParaRPr lang="en-US" dirty="0"/>
          </a:p>
        </p:txBody>
      </p:sp>
      <p:sp>
        <p:nvSpPr>
          <p:cNvPr id="4" name="文本框 3">
            <a:extLst>
              <a:ext uri="{FF2B5EF4-FFF2-40B4-BE49-F238E27FC236}">
                <a16:creationId xmlns:a16="http://schemas.microsoft.com/office/drawing/2014/main" id="{240CA6C4-E3B6-4741-AE9B-CB47869E3179}"/>
              </a:ext>
            </a:extLst>
          </p:cNvPr>
          <p:cNvSpPr txBox="1"/>
          <p:nvPr/>
        </p:nvSpPr>
        <p:spPr>
          <a:xfrm>
            <a:off x="6917952" y="4140796"/>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Input Fabric Images</a:t>
            </a:r>
          </a:p>
        </p:txBody>
      </p:sp>
      <p:pic>
        <p:nvPicPr>
          <p:cNvPr id="16" name="图片 15" descr="一些文字和图案&#10;&#10;描述已自动生成">
            <a:extLst>
              <a:ext uri="{FF2B5EF4-FFF2-40B4-BE49-F238E27FC236}">
                <a16:creationId xmlns:a16="http://schemas.microsoft.com/office/drawing/2014/main" id="{7608DF79-A1DA-488C-82C4-A83D6ED3AF88}"/>
              </a:ext>
            </a:extLst>
          </p:cNvPr>
          <p:cNvPicPr>
            <a:picLocks noChangeAspect="1"/>
          </p:cNvPicPr>
          <p:nvPr/>
        </p:nvPicPr>
        <p:blipFill rotWithShape="1">
          <a:blip r:embed="rId2">
            <a:extLst>
              <a:ext uri="{28A0092B-C50C-407E-A947-70E740481C1C}">
                <a14:useLocalDpi xmlns:a14="http://schemas.microsoft.com/office/drawing/2010/main" val="0"/>
              </a:ext>
            </a:extLst>
          </a:blip>
          <a:srcRect l="1" r="56230" b="55577"/>
          <a:stretch/>
        </p:blipFill>
        <p:spPr>
          <a:xfrm>
            <a:off x="2022893" y="3084493"/>
            <a:ext cx="2301333" cy="2327197"/>
          </a:xfrm>
          <a:prstGeom prst="rect">
            <a:avLst/>
          </a:prstGeom>
        </p:spPr>
      </p:pic>
    </p:spTree>
    <p:extLst>
      <p:ext uri="{BB962C8B-B14F-4D97-AF65-F5344CB8AC3E}">
        <p14:creationId xmlns:p14="http://schemas.microsoft.com/office/powerpoint/2010/main" val="24665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一些文字和图案&#10;&#10;描述已自动生成">
            <a:extLst>
              <a:ext uri="{FF2B5EF4-FFF2-40B4-BE49-F238E27FC236}">
                <a16:creationId xmlns:a16="http://schemas.microsoft.com/office/drawing/2014/main" id="{F46B49B2-412D-4CB5-BD74-445B9FE17C4A}"/>
              </a:ext>
            </a:extLst>
          </p:cNvPr>
          <p:cNvPicPr>
            <a:picLocks noChangeAspect="1"/>
          </p:cNvPicPr>
          <p:nvPr/>
        </p:nvPicPr>
        <p:blipFill rotWithShape="1">
          <a:blip r:embed="rId2">
            <a:extLst>
              <a:ext uri="{28A0092B-C50C-407E-A947-70E740481C1C}">
                <a14:useLocalDpi xmlns:a14="http://schemas.microsoft.com/office/drawing/2010/main" val="0"/>
              </a:ext>
            </a:extLst>
          </a:blip>
          <a:srcRect l="51954" t="55714" b="4723"/>
          <a:stretch/>
        </p:blipFill>
        <p:spPr>
          <a:xfrm>
            <a:off x="12606820" y="4399280"/>
            <a:ext cx="2526188" cy="2072640"/>
          </a:xfrm>
          <a:prstGeom prst="rect">
            <a:avLst/>
          </a:prstGeom>
        </p:spPr>
      </p:pic>
      <p:sp>
        <p:nvSpPr>
          <p:cNvPr id="18" name="文本框 17">
            <a:extLst>
              <a:ext uri="{FF2B5EF4-FFF2-40B4-BE49-F238E27FC236}">
                <a16:creationId xmlns:a16="http://schemas.microsoft.com/office/drawing/2014/main" id="{6C55E6D0-7352-4A9A-B5B7-E93185A0A0AF}"/>
              </a:ext>
            </a:extLst>
          </p:cNvPr>
          <p:cNvSpPr txBox="1"/>
          <p:nvPr/>
        </p:nvSpPr>
        <p:spPr>
          <a:xfrm>
            <a:off x="5985981" y="4677928"/>
            <a:ext cx="2960701" cy="495649"/>
          </a:xfrm>
          <a:prstGeom prst="rect">
            <a:avLst/>
          </a:prstGeom>
          <a:solidFill>
            <a:schemeClr val="bg1"/>
          </a:solidFill>
        </p:spPr>
        <p:txBody>
          <a:bodyPr wrap="square" rtlCol="0">
            <a:spAutoFit/>
          </a:bodyPr>
          <a:lstStyle/>
          <a:p>
            <a:endParaRPr lang="en-US" dirty="0"/>
          </a:p>
        </p:txBody>
      </p:sp>
      <p:sp>
        <p:nvSpPr>
          <p:cNvPr id="7" name="立方体 6">
            <a:extLst>
              <a:ext uri="{FF2B5EF4-FFF2-40B4-BE49-F238E27FC236}">
                <a16:creationId xmlns:a16="http://schemas.microsoft.com/office/drawing/2014/main" id="{86852105-5857-42D7-BF5A-AA526539FB7C}"/>
              </a:ext>
            </a:extLst>
          </p:cNvPr>
          <p:cNvSpPr/>
          <p:nvPr/>
        </p:nvSpPr>
        <p:spPr>
          <a:xfrm>
            <a:off x="6667500" y="6144034"/>
            <a:ext cx="2279181" cy="617088"/>
          </a:xfrm>
          <a:prstGeom prst="cube">
            <a:avLst>
              <a:gd name="adj" fmla="val 75237"/>
            </a:avLst>
          </a:prstGeom>
          <a:solidFill>
            <a:schemeClr val="accent1">
              <a:lumMod val="20000"/>
              <a:lumOff val="80000"/>
              <a:alpha val="44000"/>
            </a:schemeClr>
          </a:solidFill>
          <a:ln>
            <a:solidFill>
              <a:schemeClr val="bg1">
                <a:lumMod val="8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立方体 8">
            <a:extLst>
              <a:ext uri="{FF2B5EF4-FFF2-40B4-BE49-F238E27FC236}">
                <a16:creationId xmlns:a16="http://schemas.microsoft.com/office/drawing/2014/main" id="{8A0378A8-2AB8-45DD-AE81-F0858A8C9012}"/>
              </a:ext>
            </a:extLst>
          </p:cNvPr>
          <p:cNvSpPr/>
          <p:nvPr/>
        </p:nvSpPr>
        <p:spPr>
          <a:xfrm>
            <a:off x="6667501" y="6050736"/>
            <a:ext cx="2279181" cy="617088"/>
          </a:xfrm>
          <a:prstGeom prst="cube">
            <a:avLst>
              <a:gd name="adj" fmla="val 75237"/>
            </a:avLst>
          </a:prstGeom>
          <a:solidFill>
            <a:schemeClr val="bg1">
              <a:lumMod val="75000"/>
              <a:alpha val="88000"/>
            </a:schemeClr>
          </a:solidFill>
          <a:ln>
            <a:solidFill>
              <a:schemeClr val="bg1">
                <a:lumMod val="75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立方体 14">
            <a:extLst>
              <a:ext uri="{FF2B5EF4-FFF2-40B4-BE49-F238E27FC236}">
                <a16:creationId xmlns:a16="http://schemas.microsoft.com/office/drawing/2014/main" id="{7FFDDE4D-4E68-440E-ABDC-73A4561DC4CD}"/>
              </a:ext>
            </a:extLst>
          </p:cNvPr>
          <p:cNvSpPr/>
          <p:nvPr/>
        </p:nvSpPr>
        <p:spPr>
          <a:xfrm>
            <a:off x="6667501" y="5951397"/>
            <a:ext cx="2279181" cy="617088"/>
          </a:xfrm>
          <a:prstGeom prst="cube">
            <a:avLst>
              <a:gd name="adj" fmla="val 75237"/>
            </a:avLst>
          </a:prstGeom>
          <a:solidFill>
            <a:schemeClr val="bg1">
              <a:lumMod val="65000"/>
            </a:schemeClr>
          </a:solidFill>
          <a:ln>
            <a:solidFill>
              <a:schemeClr val="tx1">
                <a:lumMod val="50000"/>
                <a:lumOff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descr="图片包含 画, 游戏机&#10;&#10;描述已自动生成">
            <a:extLst>
              <a:ext uri="{FF2B5EF4-FFF2-40B4-BE49-F238E27FC236}">
                <a16:creationId xmlns:a16="http://schemas.microsoft.com/office/drawing/2014/main" id="{060D62AB-CC0A-45C7-B144-4AAE0C43E08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6889" b="70000" l="125" r="53750">
                        <a14:foregroundMark x1="375" y1="7778" x2="30500" y2="19333"/>
                        <a14:foregroundMark x1="45332" y1="54432" x2="48152" y2="61105"/>
                        <a14:foregroundMark x1="30500" y1="19333" x2="44721" y2="52985"/>
                        <a14:foregroundMark x1="43896" y1="55717" x2="38875" y2="48444"/>
                        <a14:foregroundMark x1="47274" y1="60610" x2="44625" y2="56773"/>
                        <a14:foregroundMark x1="14041" y1="43640" x2="18250" y2="54000"/>
                        <a14:foregroundMark x1="375" y1="10000" x2="12594" y2="40077"/>
                        <a14:foregroundMark x1="18250" y1="54000" x2="28739" y2="56310"/>
                        <a14:foregroundMark x1="18043" y1="57717" x2="16875" y2="57333"/>
                        <a14:foregroundMark x1="26952" y1="60641" x2="21018" y2="58693"/>
                        <a14:foregroundMark x1="33713" y1="62861" x2="31781" y2="62227"/>
                        <a14:foregroundMark x1="32295" y1="60982" x2="33815" y2="62484"/>
                        <a14:foregroundMark x1="14259" y1="43169" x2="28399" y2="57134"/>
                        <a14:foregroundMark x1="11500" y1="40444" x2="12135" y2="41071"/>
                        <a14:foregroundMark x1="17625" y1="12889" x2="43000" y2="44222"/>
                        <a14:foregroundMark x1="43000" y1="44222" x2="45250" y2="51556"/>
                        <a14:foregroundMark x1="32500" y1="17556" x2="39125" y2="23111"/>
                        <a14:foregroundMark x1="32988" y1="65558" x2="21942" y2="66547"/>
                        <a14:foregroundMark x1="21809" y1="66782" x2="32744" y2="66466"/>
                        <a14:foregroundMark x1="51015" y1="62292" x2="51125" y2="61556"/>
                        <a14:foregroundMark x1="51780" y1="66811" x2="52156" y2="66841"/>
                        <a14:foregroundMark x1="125" y1="38889" x2="11500" y2="39333"/>
                        <a14:foregroundMark x1="9625" y1="39556" x2="15625" y2="42667"/>
                        <a14:foregroundMark x1="14625" y1="39111" x2="17125" y2="44889"/>
                        <a14:foregroundMark x1="13500" y1="42000" x2="17125" y2="53778"/>
                        <a14:foregroundMark x1="29250" y1="59778" x2="33375" y2="59778"/>
                        <a14:foregroundMark x1="25375" y1="67111" x2="29875" y2="68000"/>
                        <a14:foregroundMark x1="30625" y1="69111" x2="33500" y2="60222"/>
                        <a14:foregroundMark x1="25750" y1="55778" x2="27375" y2="59556"/>
                        <a14:foregroundMark x1="28625" y1="70000" x2="31125" y2="69556"/>
                        <a14:backgroundMark x1="32750" y1="66444" x2="36875" y2="62222"/>
                        <a14:backgroundMark x1="35250" y1="64000" x2="45500" y2="65333"/>
                        <a14:backgroundMark x1="29386" y1="57221" x2="30074" y2="57478"/>
                        <a14:backgroundMark x1="16625" y1="60222" x2="22000" y2="66444"/>
                        <a14:backgroundMark x1="43875" y1="64667" x2="51375" y2="67778"/>
                        <a14:backgroundMark x1="51625" y1="68889" x2="54750" y2="65111"/>
                        <a14:backgroundMark x1="44750" y1="52889" x2="46000" y2="52222"/>
                      </a14:backgroundRemoval>
                    </a14:imgEffect>
                  </a14:imgLayer>
                </a14:imgProps>
              </a:ext>
              <a:ext uri="{28A0092B-C50C-407E-A947-70E740481C1C}">
                <a14:useLocalDpi xmlns:a14="http://schemas.microsoft.com/office/drawing/2010/main" val="0"/>
              </a:ext>
            </a:extLst>
          </a:blip>
          <a:srcRect l="-1" r="45417" b="29282"/>
          <a:stretch/>
        </p:blipFill>
        <p:spPr>
          <a:xfrm rot="1718514">
            <a:off x="6830636" y="4898939"/>
            <a:ext cx="1437588" cy="1047685"/>
          </a:xfrm>
          <a:prstGeom prst="rect">
            <a:avLst/>
          </a:prstGeom>
        </p:spPr>
      </p:pic>
      <p:sp>
        <p:nvSpPr>
          <p:cNvPr id="2" name="文本框 1">
            <a:extLst>
              <a:ext uri="{FF2B5EF4-FFF2-40B4-BE49-F238E27FC236}">
                <a16:creationId xmlns:a16="http://schemas.microsoft.com/office/drawing/2014/main" id="{C436C358-B8B9-44B9-ABC3-C4AE65FAC9EF}"/>
              </a:ext>
            </a:extLst>
          </p:cNvPr>
          <p:cNvSpPr txBox="1"/>
          <p:nvPr/>
        </p:nvSpPr>
        <p:spPr>
          <a:xfrm>
            <a:off x="5587466" y="4279823"/>
            <a:ext cx="6916642" cy="495649"/>
          </a:xfrm>
          <a:prstGeom prst="rect">
            <a:avLst/>
          </a:prstGeom>
          <a:solidFill>
            <a:schemeClr val="bg1"/>
          </a:solidFill>
        </p:spPr>
        <p:txBody>
          <a:bodyPr wrap="square" rtlCol="0">
            <a:spAutoFit/>
          </a:bodyPr>
          <a:lstStyle/>
          <a:p>
            <a:endParaRPr lang="en-US" dirty="0"/>
          </a:p>
        </p:txBody>
      </p:sp>
      <p:sp>
        <p:nvSpPr>
          <p:cNvPr id="3" name="文本框 2">
            <a:extLst>
              <a:ext uri="{FF2B5EF4-FFF2-40B4-BE49-F238E27FC236}">
                <a16:creationId xmlns:a16="http://schemas.microsoft.com/office/drawing/2014/main" id="{5E6E007E-9977-4A4B-8E0D-FC72DCF2E1A2}"/>
              </a:ext>
            </a:extLst>
          </p:cNvPr>
          <p:cNvSpPr txBox="1"/>
          <p:nvPr/>
        </p:nvSpPr>
        <p:spPr>
          <a:xfrm>
            <a:off x="5838079" y="6958376"/>
            <a:ext cx="6997388" cy="495649"/>
          </a:xfrm>
          <a:prstGeom prst="rect">
            <a:avLst/>
          </a:prstGeom>
          <a:solidFill>
            <a:schemeClr val="bg1"/>
          </a:solidFill>
        </p:spPr>
        <p:txBody>
          <a:bodyPr wrap="square" rtlCol="0">
            <a:spAutoFit/>
          </a:bodyPr>
          <a:lstStyle/>
          <a:p>
            <a:endParaRPr lang="en-US" dirty="0"/>
          </a:p>
        </p:txBody>
      </p:sp>
      <p:sp>
        <p:nvSpPr>
          <p:cNvPr id="6" name="文本框 5">
            <a:extLst>
              <a:ext uri="{FF2B5EF4-FFF2-40B4-BE49-F238E27FC236}">
                <a16:creationId xmlns:a16="http://schemas.microsoft.com/office/drawing/2014/main" id="{A5D6FFFC-495D-4805-A52D-96C28AE39E74}"/>
              </a:ext>
            </a:extLst>
          </p:cNvPr>
          <p:cNvSpPr txBox="1"/>
          <p:nvPr/>
        </p:nvSpPr>
        <p:spPr>
          <a:xfrm>
            <a:off x="9753602" y="4150175"/>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Generator Networks</a:t>
            </a:r>
          </a:p>
        </p:txBody>
      </p:sp>
      <p:sp>
        <p:nvSpPr>
          <p:cNvPr id="8" name="文本框 7">
            <a:extLst>
              <a:ext uri="{FF2B5EF4-FFF2-40B4-BE49-F238E27FC236}">
                <a16:creationId xmlns:a16="http://schemas.microsoft.com/office/drawing/2014/main" id="{BAE3B174-0BE7-45DF-A159-B7F67103C02F}"/>
              </a:ext>
            </a:extLst>
          </p:cNvPr>
          <p:cNvSpPr txBox="1"/>
          <p:nvPr/>
        </p:nvSpPr>
        <p:spPr>
          <a:xfrm>
            <a:off x="9491133" y="6831232"/>
            <a:ext cx="26289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Generated Frictional Signals</a:t>
            </a:r>
          </a:p>
        </p:txBody>
      </p:sp>
      <p:sp>
        <p:nvSpPr>
          <p:cNvPr id="11" name="文本框 10">
            <a:extLst>
              <a:ext uri="{FF2B5EF4-FFF2-40B4-BE49-F238E27FC236}">
                <a16:creationId xmlns:a16="http://schemas.microsoft.com/office/drawing/2014/main" id="{25B7678F-EFB0-4F41-8030-56FA3C794DB9}"/>
              </a:ext>
            </a:extLst>
          </p:cNvPr>
          <p:cNvSpPr txBox="1"/>
          <p:nvPr/>
        </p:nvSpPr>
        <p:spPr>
          <a:xfrm>
            <a:off x="6889257" y="6804487"/>
            <a:ext cx="186266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Tactile Rendering</a:t>
            </a:r>
          </a:p>
        </p:txBody>
      </p:sp>
      <p:sp>
        <p:nvSpPr>
          <p:cNvPr id="10" name="文本框 9">
            <a:extLst>
              <a:ext uri="{FF2B5EF4-FFF2-40B4-BE49-F238E27FC236}">
                <a16:creationId xmlns:a16="http://schemas.microsoft.com/office/drawing/2014/main" id="{7613FE34-E821-437D-8A6C-0A41A787A238}"/>
              </a:ext>
            </a:extLst>
          </p:cNvPr>
          <p:cNvSpPr txBox="1"/>
          <p:nvPr/>
        </p:nvSpPr>
        <p:spPr>
          <a:xfrm>
            <a:off x="6849533" y="4309545"/>
            <a:ext cx="1763866" cy="495649"/>
          </a:xfrm>
          <a:prstGeom prst="rect">
            <a:avLst/>
          </a:prstGeom>
          <a:solidFill>
            <a:schemeClr val="bg1"/>
          </a:solidFill>
        </p:spPr>
        <p:txBody>
          <a:bodyPr wrap="square" rtlCol="0">
            <a:spAutoFit/>
          </a:bodyPr>
          <a:lstStyle/>
          <a:p>
            <a:endParaRPr lang="en-US" dirty="0"/>
          </a:p>
        </p:txBody>
      </p:sp>
      <p:sp>
        <p:nvSpPr>
          <p:cNvPr id="4" name="文本框 3">
            <a:extLst>
              <a:ext uri="{FF2B5EF4-FFF2-40B4-BE49-F238E27FC236}">
                <a16:creationId xmlns:a16="http://schemas.microsoft.com/office/drawing/2014/main" id="{240CA6C4-E3B6-4741-AE9B-CB47869E3179}"/>
              </a:ext>
            </a:extLst>
          </p:cNvPr>
          <p:cNvSpPr txBox="1"/>
          <p:nvPr/>
        </p:nvSpPr>
        <p:spPr>
          <a:xfrm>
            <a:off x="6917952" y="4140796"/>
            <a:ext cx="186266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Input Fabric Images</a:t>
            </a:r>
          </a:p>
        </p:txBody>
      </p:sp>
    </p:spTree>
    <p:extLst>
      <p:ext uri="{BB962C8B-B14F-4D97-AF65-F5344CB8AC3E}">
        <p14:creationId xmlns:p14="http://schemas.microsoft.com/office/powerpoint/2010/main" val="96468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BC9AD0A2-AC16-4D11-826D-D590A5E79163}"/>
              </a:ext>
            </a:extLst>
          </p:cNvPr>
          <p:cNvGraphicFramePr>
            <a:graphicFrameLocks noGrp="1"/>
          </p:cNvGraphicFramePr>
          <p:nvPr>
            <p:extLst>
              <p:ext uri="{D42A27DB-BD31-4B8C-83A1-F6EECF244321}">
                <p14:modId xmlns:p14="http://schemas.microsoft.com/office/powerpoint/2010/main" val="2560955737"/>
              </p:ext>
            </p:extLst>
          </p:nvPr>
        </p:nvGraphicFramePr>
        <p:xfrm>
          <a:off x="4866640" y="2401681"/>
          <a:ext cx="8128002" cy="51511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812283954"/>
                    </a:ext>
                  </a:extLst>
                </a:gridCol>
                <a:gridCol w="1204584">
                  <a:extLst>
                    <a:ext uri="{9D8B030D-6E8A-4147-A177-3AD203B41FA5}">
                      <a16:colId xmlns:a16="http://schemas.microsoft.com/office/drawing/2014/main" val="1673750082"/>
                    </a:ext>
                  </a:extLst>
                </a:gridCol>
                <a:gridCol w="1504750">
                  <a:extLst>
                    <a:ext uri="{9D8B030D-6E8A-4147-A177-3AD203B41FA5}">
                      <a16:colId xmlns:a16="http://schemas.microsoft.com/office/drawing/2014/main" val="290147846"/>
                    </a:ext>
                  </a:extLst>
                </a:gridCol>
                <a:gridCol w="1354667">
                  <a:extLst>
                    <a:ext uri="{9D8B030D-6E8A-4147-A177-3AD203B41FA5}">
                      <a16:colId xmlns:a16="http://schemas.microsoft.com/office/drawing/2014/main" val="2940255156"/>
                    </a:ext>
                  </a:extLst>
                </a:gridCol>
                <a:gridCol w="1354667">
                  <a:extLst>
                    <a:ext uri="{9D8B030D-6E8A-4147-A177-3AD203B41FA5}">
                      <a16:colId xmlns:a16="http://schemas.microsoft.com/office/drawing/2014/main" val="526086788"/>
                    </a:ext>
                  </a:extLst>
                </a:gridCol>
                <a:gridCol w="1354667">
                  <a:extLst>
                    <a:ext uri="{9D8B030D-6E8A-4147-A177-3AD203B41FA5}">
                      <a16:colId xmlns:a16="http://schemas.microsoft.com/office/drawing/2014/main" val="2490708593"/>
                    </a:ext>
                  </a:extLst>
                </a:gridCol>
              </a:tblGrid>
              <a:tr h="370840">
                <a:tc>
                  <a:txBody>
                    <a:bodyPr/>
                    <a:lstStyle/>
                    <a:p>
                      <a:endParaRPr lang="en-US"/>
                    </a:p>
                  </a:txBody>
                  <a:tcPr/>
                </a:tc>
                <a:tc>
                  <a:txBody>
                    <a:bodyPr/>
                    <a:lstStyle/>
                    <a:p>
                      <a:r>
                        <a:rPr lang="en-US" sz="1600" dirty="0"/>
                        <a:t>A (pix2pix)</a:t>
                      </a:r>
                    </a:p>
                  </a:txBody>
                  <a:tcPr/>
                </a:tc>
                <a:tc>
                  <a:txBody>
                    <a:bodyPr/>
                    <a:lstStyle/>
                    <a:p>
                      <a:pPr algn="ctr"/>
                      <a:r>
                        <a:rPr lang="en-US" sz="1600" dirty="0"/>
                        <a:t>B (w/o residue fusion)</a:t>
                      </a:r>
                    </a:p>
                  </a:txBody>
                  <a:tcPr/>
                </a:tc>
                <a:tc>
                  <a:txBody>
                    <a:bodyPr/>
                    <a:lstStyle/>
                    <a:p>
                      <a:pPr algn="ctr"/>
                      <a:r>
                        <a:rPr lang="en-US" sz="1600" dirty="0"/>
                        <a:t>C (w/o feature loss)</a:t>
                      </a:r>
                    </a:p>
                  </a:txBody>
                  <a:tcPr/>
                </a:tc>
                <a:tc>
                  <a:txBody>
                    <a:bodyPr/>
                    <a:lstStyle/>
                    <a:p>
                      <a:r>
                        <a:rPr lang="en-US" sz="1600" dirty="0"/>
                        <a:t>D (full model)</a:t>
                      </a:r>
                    </a:p>
                  </a:txBody>
                  <a:tcPr/>
                </a:tc>
                <a:tc>
                  <a:txBody>
                    <a:bodyPr/>
                    <a:lstStyle/>
                    <a:p>
                      <a:r>
                        <a:rPr lang="en-US" sz="1600" dirty="0"/>
                        <a:t>Ground truth</a:t>
                      </a:r>
                    </a:p>
                  </a:txBody>
                  <a:tcPr/>
                </a:tc>
                <a:extLst>
                  <a:ext uri="{0D108BD9-81ED-4DB2-BD59-A6C34878D82A}">
                    <a16:rowId xmlns:a16="http://schemas.microsoft.com/office/drawing/2014/main" val="2647760631"/>
                  </a:ext>
                </a:extLst>
              </a:tr>
              <a:tr h="370840">
                <a:tc>
                  <a:txBody>
                    <a:bodyPr/>
                    <a:lstStyle/>
                    <a:p>
                      <a:r>
                        <a:rPr lang="en-US" dirty="0"/>
                        <a:t>G1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77397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615906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101341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60596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36783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G5</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71207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G6</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24662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741916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G8</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753034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G9</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46602285"/>
                  </a:ext>
                </a:extLst>
              </a:tr>
            </a:tbl>
          </a:graphicData>
        </a:graphic>
      </p:graphicFrame>
    </p:spTree>
    <p:extLst>
      <p:ext uri="{BB962C8B-B14F-4D97-AF65-F5344CB8AC3E}">
        <p14:creationId xmlns:p14="http://schemas.microsoft.com/office/powerpoint/2010/main" val="63601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3F6EB1B-BAEE-4997-BA01-44E5BF7E21B2}"/>
              </a:ext>
            </a:extLst>
          </p:cNvPr>
          <p:cNvGraphicFramePr>
            <a:graphicFrameLocks noGrp="1"/>
          </p:cNvGraphicFramePr>
          <p:nvPr>
            <p:ph idx="1"/>
            <p:extLst>
              <p:ext uri="{D42A27DB-BD31-4B8C-83A1-F6EECF244321}">
                <p14:modId xmlns:p14="http://schemas.microsoft.com/office/powerpoint/2010/main" val="2288406967"/>
              </p:ext>
            </p:extLst>
          </p:nvPr>
        </p:nvGraphicFramePr>
        <p:xfrm>
          <a:off x="4154104" y="1361205"/>
          <a:ext cx="10798740" cy="6269805"/>
        </p:xfrm>
        <a:graphic>
          <a:graphicData uri="http://schemas.openxmlformats.org/drawingml/2006/table">
            <a:tbl>
              <a:tblPr firstRow="1" bandRow="1">
                <a:tableStyleId>{5C22544A-7EE6-4342-B048-85BDC9FD1C3A}</a:tableStyleId>
              </a:tblPr>
              <a:tblGrid>
                <a:gridCol w="1402766">
                  <a:extLst>
                    <a:ext uri="{9D8B030D-6E8A-4147-A177-3AD203B41FA5}">
                      <a16:colId xmlns:a16="http://schemas.microsoft.com/office/drawing/2014/main" val="1966482471"/>
                    </a:ext>
                  </a:extLst>
                </a:gridCol>
                <a:gridCol w="1682589">
                  <a:extLst>
                    <a:ext uri="{9D8B030D-6E8A-4147-A177-3AD203B41FA5}">
                      <a16:colId xmlns:a16="http://schemas.microsoft.com/office/drawing/2014/main" val="3077930056"/>
                    </a:ext>
                  </a:extLst>
                </a:gridCol>
                <a:gridCol w="1542677">
                  <a:extLst>
                    <a:ext uri="{9D8B030D-6E8A-4147-A177-3AD203B41FA5}">
                      <a16:colId xmlns:a16="http://schemas.microsoft.com/office/drawing/2014/main" val="2494960540"/>
                    </a:ext>
                  </a:extLst>
                </a:gridCol>
                <a:gridCol w="1542677">
                  <a:extLst>
                    <a:ext uri="{9D8B030D-6E8A-4147-A177-3AD203B41FA5}">
                      <a16:colId xmlns:a16="http://schemas.microsoft.com/office/drawing/2014/main" val="1019661939"/>
                    </a:ext>
                  </a:extLst>
                </a:gridCol>
                <a:gridCol w="1542677">
                  <a:extLst>
                    <a:ext uri="{9D8B030D-6E8A-4147-A177-3AD203B41FA5}">
                      <a16:colId xmlns:a16="http://schemas.microsoft.com/office/drawing/2014/main" val="4179074884"/>
                    </a:ext>
                  </a:extLst>
                </a:gridCol>
                <a:gridCol w="1542677">
                  <a:extLst>
                    <a:ext uri="{9D8B030D-6E8A-4147-A177-3AD203B41FA5}">
                      <a16:colId xmlns:a16="http://schemas.microsoft.com/office/drawing/2014/main" val="451970648"/>
                    </a:ext>
                  </a:extLst>
                </a:gridCol>
                <a:gridCol w="1542677">
                  <a:extLst>
                    <a:ext uri="{9D8B030D-6E8A-4147-A177-3AD203B41FA5}">
                      <a16:colId xmlns:a16="http://schemas.microsoft.com/office/drawing/2014/main" val="2423785097"/>
                    </a:ext>
                  </a:extLst>
                </a:gridCol>
              </a:tblGrid>
              <a:tr h="0">
                <a:tc>
                  <a:txBody>
                    <a:bodyPr/>
                    <a:lstStyle/>
                    <a:p>
                      <a:endParaRPr lang="en-US"/>
                    </a:p>
                  </a:txBody>
                  <a:tcPr/>
                </a:tc>
                <a:tc>
                  <a:txBody>
                    <a:bodyPr/>
                    <a:lstStyle/>
                    <a:p>
                      <a:r>
                        <a:rPr lang="en-US" dirty="0"/>
                        <a:t>Input data</a:t>
                      </a:r>
                    </a:p>
                  </a:txBody>
                  <a:tcPr/>
                </a:tc>
                <a:tc>
                  <a:txBody>
                    <a:bodyPr/>
                    <a:lstStyle/>
                    <a:p>
                      <a:r>
                        <a:rPr lang="en-US" sz="1600" dirty="0"/>
                        <a:t>A (pix2pix)</a:t>
                      </a:r>
                    </a:p>
                  </a:txBody>
                  <a:tcPr/>
                </a:tc>
                <a:tc>
                  <a:txBody>
                    <a:bodyPr/>
                    <a:lstStyle/>
                    <a:p>
                      <a:pPr algn="ctr"/>
                      <a:r>
                        <a:rPr lang="en-US" sz="1600" dirty="0"/>
                        <a:t>B (w/o residue fusion)</a:t>
                      </a:r>
                    </a:p>
                  </a:txBody>
                  <a:tcPr/>
                </a:tc>
                <a:tc>
                  <a:txBody>
                    <a:bodyPr/>
                    <a:lstStyle/>
                    <a:p>
                      <a:pPr algn="ctr"/>
                      <a:r>
                        <a:rPr lang="en-US" sz="1600" dirty="0"/>
                        <a:t>C (w/o feature loss)</a:t>
                      </a:r>
                    </a:p>
                  </a:txBody>
                  <a:tcPr/>
                </a:tc>
                <a:tc>
                  <a:txBody>
                    <a:bodyPr/>
                    <a:lstStyle/>
                    <a:p>
                      <a:r>
                        <a:rPr lang="en-US" sz="1600" dirty="0"/>
                        <a:t>D (full model)</a:t>
                      </a:r>
                    </a:p>
                  </a:txBody>
                  <a:tcPr/>
                </a:tc>
                <a:tc>
                  <a:txBody>
                    <a:bodyPr/>
                    <a:lstStyle/>
                    <a:p>
                      <a:r>
                        <a:rPr lang="en-US" sz="1600" dirty="0"/>
                        <a:t>Ground truth</a:t>
                      </a:r>
                    </a:p>
                  </a:txBody>
                  <a:tcPr/>
                </a:tc>
                <a:extLst>
                  <a:ext uri="{0D108BD9-81ED-4DB2-BD59-A6C34878D82A}">
                    <a16:rowId xmlns:a16="http://schemas.microsoft.com/office/drawing/2014/main" val="2495122639"/>
                  </a:ext>
                </a:extLst>
              </a:tr>
              <a:tr h="1474237">
                <a:tc>
                  <a:txBody>
                    <a:bodyPr/>
                    <a:lstStyle/>
                    <a:p>
                      <a:r>
                        <a:rPr lang="en-US" dirty="0"/>
                        <a:t>G1</a:t>
                      </a:r>
                    </a:p>
                  </a:txBody>
                  <a:tcPr/>
                </a:tc>
                <a:tc>
                  <a:txBody>
                    <a:bodyPr/>
                    <a:lstStyle/>
                    <a:p>
                      <a:endParaRPr lang="en-US" dirty="0"/>
                    </a:p>
                  </a:txBody>
                  <a:tcPr>
                    <a:blipFill dpi="0" rotWithShape="1">
                      <a:blip r:embed="rId2">
                        <a:extLst>
                          <a:ext uri="{28A0092B-C50C-407E-A947-70E740481C1C}">
                            <a14:useLocalDpi xmlns:a14="http://schemas.microsoft.com/office/drawing/2010/main" val="0"/>
                          </a:ext>
                        </a:extLst>
                      </a:blip>
                      <a:srcRect/>
                      <a:stretch>
                        <a:fillRect/>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87905988"/>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53757132"/>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G2</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02908180"/>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G3</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2837485"/>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27537556"/>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G5</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25562193"/>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G6</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95894561"/>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97514968"/>
                  </a:ext>
                </a:extLst>
              </a:tr>
              <a:tr h="527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G8</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91214534"/>
                  </a:ext>
                </a:extLst>
              </a:tr>
            </a:tbl>
          </a:graphicData>
        </a:graphic>
      </p:graphicFrame>
    </p:spTree>
    <p:extLst>
      <p:ext uri="{BB962C8B-B14F-4D97-AF65-F5344CB8AC3E}">
        <p14:creationId xmlns:p14="http://schemas.microsoft.com/office/powerpoint/2010/main" val="1776496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文本框 262">
            <a:extLst>
              <a:ext uri="{FF2B5EF4-FFF2-40B4-BE49-F238E27FC236}">
                <a16:creationId xmlns:a16="http://schemas.microsoft.com/office/drawing/2014/main" id="{AC2B88C7-17BB-4C7F-A25C-C263CEE2547A}"/>
              </a:ext>
            </a:extLst>
          </p:cNvPr>
          <p:cNvSpPr txBox="1"/>
          <p:nvPr/>
        </p:nvSpPr>
        <p:spPr>
          <a:xfrm>
            <a:off x="1548645" y="494162"/>
            <a:ext cx="98735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Input Spectrum</a:t>
            </a:r>
          </a:p>
        </p:txBody>
      </p:sp>
      <p:sp>
        <p:nvSpPr>
          <p:cNvPr id="265" name="文本框 264">
            <a:extLst>
              <a:ext uri="{FF2B5EF4-FFF2-40B4-BE49-F238E27FC236}">
                <a16:creationId xmlns:a16="http://schemas.microsoft.com/office/drawing/2014/main" id="{4B0994B6-43BC-425C-940A-264E54883D0A}"/>
              </a:ext>
            </a:extLst>
          </p:cNvPr>
          <p:cNvSpPr txBox="1"/>
          <p:nvPr/>
        </p:nvSpPr>
        <p:spPr>
          <a:xfrm>
            <a:off x="6820875" y="531567"/>
            <a:ext cx="110038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Ground truth</a:t>
            </a:r>
          </a:p>
        </p:txBody>
      </p:sp>
      <p:sp>
        <p:nvSpPr>
          <p:cNvPr id="266" name="文本框 265">
            <a:extLst>
              <a:ext uri="{FF2B5EF4-FFF2-40B4-BE49-F238E27FC236}">
                <a16:creationId xmlns:a16="http://schemas.microsoft.com/office/drawing/2014/main" id="{EB31B3A2-119D-4ED8-AF09-DD507361A738}"/>
              </a:ext>
            </a:extLst>
          </p:cNvPr>
          <p:cNvSpPr txBox="1"/>
          <p:nvPr/>
        </p:nvSpPr>
        <p:spPr>
          <a:xfrm>
            <a:off x="2369122" y="504734"/>
            <a:ext cx="1100380" cy="800219"/>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 </a:t>
            </a:r>
          </a:p>
          <a:p>
            <a:pPr algn="ctr"/>
            <a:r>
              <a:rPr lang="en-US" sz="1600" dirty="0">
                <a:latin typeface="Times New Roman" panose="02020603050405020304" pitchFamily="18" charset="0"/>
                <a:cs typeface="Times New Roman" panose="02020603050405020304" pitchFamily="18" charset="0"/>
              </a:rPr>
              <a:t>(pix2pix</a:t>
            </a:r>
            <a:r>
              <a:rPr lang="en-US" sz="1400" dirty="0"/>
              <a:t>)</a:t>
            </a:r>
          </a:p>
          <a:p>
            <a:endParaRPr lang="en-US" sz="1400" dirty="0"/>
          </a:p>
        </p:txBody>
      </p:sp>
      <p:sp>
        <p:nvSpPr>
          <p:cNvPr id="268" name="文本框 267">
            <a:extLst>
              <a:ext uri="{FF2B5EF4-FFF2-40B4-BE49-F238E27FC236}">
                <a16:creationId xmlns:a16="http://schemas.microsoft.com/office/drawing/2014/main" id="{2D000688-CC26-4FCD-8404-DECB284EC990}"/>
              </a:ext>
            </a:extLst>
          </p:cNvPr>
          <p:cNvSpPr txBox="1"/>
          <p:nvPr/>
        </p:nvSpPr>
        <p:spPr>
          <a:xfrm>
            <a:off x="3378747" y="505199"/>
            <a:ext cx="1035740" cy="104644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 (w/o</a:t>
            </a:r>
          </a:p>
          <a:p>
            <a:r>
              <a:rPr lang="en-US" sz="1600" dirty="0">
                <a:latin typeface="Times New Roman" panose="02020603050405020304" pitchFamily="18" charset="0"/>
                <a:cs typeface="Times New Roman" panose="02020603050405020304" pitchFamily="18" charset="0"/>
              </a:rPr>
              <a:t>Residue</a:t>
            </a:r>
          </a:p>
          <a:p>
            <a:r>
              <a:rPr lang="en-US" sz="1600" dirty="0">
                <a:latin typeface="Times New Roman" panose="02020603050405020304" pitchFamily="18" charset="0"/>
                <a:cs typeface="Times New Roman" panose="02020603050405020304" pitchFamily="18" charset="0"/>
              </a:rPr>
              <a:t> fusion</a:t>
            </a:r>
            <a:r>
              <a:rPr lang="en-US" sz="1400" b="1" dirty="0">
                <a:latin typeface="Times New Roman" panose="02020603050405020304" pitchFamily="18" charset="0"/>
                <a:cs typeface="Times New Roman" panose="02020603050405020304" pitchFamily="18" charset="0"/>
              </a:rPr>
              <a:t>)</a:t>
            </a:r>
          </a:p>
          <a:p>
            <a:endParaRPr lang="en-US" sz="1400" dirty="0"/>
          </a:p>
        </p:txBody>
      </p:sp>
      <p:sp>
        <p:nvSpPr>
          <p:cNvPr id="270" name="文本框 269">
            <a:extLst>
              <a:ext uri="{FF2B5EF4-FFF2-40B4-BE49-F238E27FC236}">
                <a16:creationId xmlns:a16="http://schemas.microsoft.com/office/drawing/2014/main" id="{EADA7105-18DC-4AD6-A181-88417B98A934}"/>
              </a:ext>
            </a:extLst>
          </p:cNvPr>
          <p:cNvSpPr txBox="1"/>
          <p:nvPr/>
        </p:nvSpPr>
        <p:spPr>
          <a:xfrm>
            <a:off x="5088489" y="509173"/>
            <a:ext cx="817661" cy="104644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 (w/o </a:t>
            </a:r>
          </a:p>
          <a:p>
            <a:r>
              <a:rPr lang="en-US" sz="1600" dirty="0">
                <a:latin typeface="Times New Roman" panose="02020603050405020304" pitchFamily="18" charset="0"/>
                <a:cs typeface="Times New Roman" panose="02020603050405020304" pitchFamily="18" charset="0"/>
              </a:rPr>
              <a:t>Feature</a:t>
            </a:r>
          </a:p>
          <a:p>
            <a:r>
              <a:rPr lang="en-US" sz="1600" dirty="0">
                <a:latin typeface="Times New Roman" panose="02020603050405020304" pitchFamily="18" charset="0"/>
                <a:cs typeface="Times New Roman" panose="02020603050405020304" pitchFamily="18" charset="0"/>
              </a:rPr>
              <a:t> loss)</a:t>
            </a:r>
          </a:p>
          <a:p>
            <a:endParaRPr lang="en-US" sz="1400" dirty="0"/>
          </a:p>
        </p:txBody>
      </p:sp>
      <p:sp>
        <p:nvSpPr>
          <p:cNvPr id="272" name="文本框 271">
            <a:extLst>
              <a:ext uri="{FF2B5EF4-FFF2-40B4-BE49-F238E27FC236}">
                <a16:creationId xmlns:a16="http://schemas.microsoft.com/office/drawing/2014/main" id="{A5D322F9-9A1C-4F6A-8EB6-A9D59F247D13}"/>
              </a:ext>
            </a:extLst>
          </p:cNvPr>
          <p:cNvSpPr txBox="1"/>
          <p:nvPr/>
        </p:nvSpPr>
        <p:spPr>
          <a:xfrm>
            <a:off x="6005128" y="531567"/>
            <a:ext cx="1100380" cy="80021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 (Full model)</a:t>
            </a:r>
          </a:p>
          <a:p>
            <a:endParaRPr lang="en-US" sz="1400" dirty="0"/>
          </a:p>
        </p:txBody>
      </p:sp>
      <p:sp>
        <p:nvSpPr>
          <p:cNvPr id="286" name="文本框 285">
            <a:extLst>
              <a:ext uri="{FF2B5EF4-FFF2-40B4-BE49-F238E27FC236}">
                <a16:creationId xmlns:a16="http://schemas.microsoft.com/office/drawing/2014/main" id="{1BFBA0AA-A8E3-4B08-A0AC-032860FA9FE3}"/>
              </a:ext>
            </a:extLst>
          </p:cNvPr>
          <p:cNvSpPr txBox="1"/>
          <p:nvPr/>
        </p:nvSpPr>
        <p:spPr>
          <a:xfrm>
            <a:off x="10397420" y="638215"/>
            <a:ext cx="81766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Input Image</a:t>
            </a:r>
          </a:p>
        </p:txBody>
      </p:sp>
      <p:sp>
        <p:nvSpPr>
          <p:cNvPr id="288" name="文本框 287">
            <a:extLst>
              <a:ext uri="{FF2B5EF4-FFF2-40B4-BE49-F238E27FC236}">
                <a16:creationId xmlns:a16="http://schemas.microsoft.com/office/drawing/2014/main" id="{C711026F-434C-4A76-8BB4-17B769E17FFE}"/>
              </a:ext>
            </a:extLst>
          </p:cNvPr>
          <p:cNvSpPr txBox="1"/>
          <p:nvPr/>
        </p:nvSpPr>
        <p:spPr>
          <a:xfrm>
            <a:off x="15490337" y="588024"/>
            <a:ext cx="110038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Ground truth</a:t>
            </a:r>
          </a:p>
        </p:txBody>
      </p:sp>
      <p:sp>
        <p:nvSpPr>
          <p:cNvPr id="290" name="文本框 289">
            <a:extLst>
              <a:ext uri="{FF2B5EF4-FFF2-40B4-BE49-F238E27FC236}">
                <a16:creationId xmlns:a16="http://schemas.microsoft.com/office/drawing/2014/main" id="{E95A0460-9C84-4485-AB96-2F7FC1A6271C}"/>
              </a:ext>
            </a:extLst>
          </p:cNvPr>
          <p:cNvSpPr txBox="1"/>
          <p:nvPr/>
        </p:nvSpPr>
        <p:spPr>
          <a:xfrm>
            <a:off x="11091333" y="600075"/>
            <a:ext cx="1100380"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 </a:t>
            </a:r>
          </a:p>
          <a:p>
            <a:pPr algn="ctr"/>
            <a:r>
              <a:rPr lang="en-US" sz="1600" dirty="0">
                <a:latin typeface="Times New Roman" panose="02020603050405020304" pitchFamily="18" charset="0"/>
                <a:cs typeface="Times New Roman" panose="02020603050405020304" pitchFamily="18" charset="0"/>
              </a:rPr>
              <a:t>(pix2pix)</a:t>
            </a:r>
          </a:p>
          <a:p>
            <a:endParaRPr lang="en-US" sz="1600" dirty="0">
              <a:latin typeface="Times New Roman" panose="02020603050405020304" pitchFamily="18" charset="0"/>
              <a:cs typeface="Times New Roman" panose="02020603050405020304" pitchFamily="18" charset="0"/>
            </a:endParaRPr>
          </a:p>
        </p:txBody>
      </p:sp>
      <p:sp>
        <p:nvSpPr>
          <p:cNvPr id="292" name="文本框 291">
            <a:extLst>
              <a:ext uri="{FF2B5EF4-FFF2-40B4-BE49-F238E27FC236}">
                <a16:creationId xmlns:a16="http://schemas.microsoft.com/office/drawing/2014/main" id="{BA8BECAD-616C-4EB4-AA33-19D0897A0727}"/>
              </a:ext>
            </a:extLst>
          </p:cNvPr>
          <p:cNvSpPr txBox="1"/>
          <p:nvPr/>
        </p:nvSpPr>
        <p:spPr>
          <a:xfrm>
            <a:off x="12119230" y="540105"/>
            <a:ext cx="1035740"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 (w/o</a:t>
            </a:r>
          </a:p>
          <a:p>
            <a:r>
              <a:rPr lang="en-US" sz="1600" dirty="0">
                <a:latin typeface="Times New Roman" panose="02020603050405020304" pitchFamily="18" charset="0"/>
                <a:cs typeface="Times New Roman" panose="02020603050405020304" pitchFamily="18" charset="0"/>
              </a:rPr>
              <a:t>Residue</a:t>
            </a:r>
          </a:p>
          <a:p>
            <a:r>
              <a:rPr lang="en-US" sz="1600" dirty="0">
                <a:latin typeface="Times New Roman" panose="02020603050405020304" pitchFamily="18" charset="0"/>
                <a:cs typeface="Times New Roman" panose="02020603050405020304" pitchFamily="18" charset="0"/>
              </a:rPr>
              <a:t> fusion)</a:t>
            </a:r>
          </a:p>
          <a:p>
            <a:endParaRPr lang="en-US" sz="1600" dirty="0">
              <a:latin typeface="Times New Roman" panose="02020603050405020304" pitchFamily="18" charset="0"/>
              <a:cs typeface="Times New Roman" panose="02020603050405020304" pitchFamily="18" charset="0"/>
            </a:endParaRPr>
          </a:p>
        </p:txBody>
      </p:sp>
      <p:sp>
        <p:nvSpPr>
          <p:cNvPr id="294" name="文本框 293">
            <a:extLst>
              <a:ext uri="{FF2B5EF4-FFF2-40B4-BE49-F238E27FC236}">
                <a16:creationId xmlns:a16="http://schemas.microsoft.com/office/drawing/2014/main" id="{E6C13FA2-C64C-4C91-8DC1-36AFC0EE01E8}"/>
              </a:ext>
            </a:extLst>
          </p:cNvPr>
          <p:cNvSpPr txBox="1"/>
          <p:nvPr/>
        </p:nvSpPr>
        <p:spPr>
          <a:xfrm>
            <a:off x="13923911" y="554194"/>
            <a:ext cx="817661"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 (w/o </a:t>
            </a:r>
          </a:p>
          <a:p>
            <a:r>
              <a:rPr lang="en-US" sz="1600" dirty="0">
                <a:latin typeface="Times New Roman" panose="02020603050405020304" pitchFamily="18" charset="0"/>
                <a:cs typeface="Times New Roman" panose="02020603050405020304" pitchFamily="18" charset="0"/>
              </a:rPr>
              <a:t>Feature</a:t>
            </a:r>
          </a:p>
          <a:p>
            <a:r>
              <a:rPr lang="en-US" sz="1600" dirty="0">
                <a:latin typeface="Times New Roman" panose="02020603050405020304" pitchFamily="18" charset="0"/>
                <a:cs typeface="Times New Roman" panose="02020603050405020304" pitchFamily="18" charset="0"/>
              </a:rPr>
              <a:t> loss)</a:t>
            </a:r>
          </a:p>
          <a:p>
            <a:endParaRPr lang="en-US" sz="1600" dirty="0">
              <a:latin typeface="Times New Roman" panose="02020603050405020304" pitchFamily="18" charset="0"/>
              <a:cs typeface="Times New Roman" panose="02020603050405020304" pitchFamily="18" charset="0"/>
            </a:endParaRPr>
          </a:p>
        </p:txBody>
      </p:sp>
      <p:sp>
        <p:nvSpPr>
          <p:cNvPr id="296" name="文本框 295">
            <a:extLst>
              <a:ext uri="{FF2B5EF4-FFF2-40B4-BE49-F238E27FC236}">
                <a16:creationId xmlns:a16="http://schemas.microsoft.com/office/drawing/2014/main" id="{3E34BEB0-900E-42FB-A20D-5958038F2745}"/>
              </a:ext>
            </a:extLst>
          </p:cNvPr>
          <p:cNvSpPr txBox="1"/>
          <p:nvPr/>
        </p:nvSpPr>
        <p:spPr>
          <a:xfrm>
            <a:off x="14695367" y="597532"/>
            <a:ext cx="1100380"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 (Full model)</a:t>
            </a:r>
          </a:p>
          <a:p>
            <a:endParaRPr lang="en-US" sz="1600" dirty="0">
              <a:latin typeface="Times New Roman" panose="02020603050405020304" pitchFamily="18" charset="0"/>
              <a:cs typeface="Times New Roman" panose="02020603050405020304" pitchFamily="18" charset="0"/>
            </a:endParaRPr>
          </a:p>
        </p:txBody>
      </p:sp>
      <p:sp>
        <p:nvSpPr>
          <p:cNvPr id="298" name="文本框 297">
            <a:extLst>
              <a:ext uri="{FF2B5EF4-FFF2-40B4-BE49-F238E27FC236}">
                <a16:creationId xmlns:a16="http://schemas.microsoft.com/office/drawing/2014/main" id="{5361EAE6-7DFC-471A-BAF3-B57222E13B2E}"/>
              </a:ext>
            </a:extLst>
          </p:cNvPr>
          <p:cNvSpPr txBox="1"/>
          <p:nvPr/>
        </p:nvSpPr>
        <p:spPr>
          <a:xfrm>
            <a:off x="1167849" y="1591362"/>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M1</a:t>
            </a:r>
          </a:p>
        </p:txBody>
      </p:sp>
      <p:sp>
        <p:nvSpPr>
          <p:cNvPr id="300" name="文本框 299">
            <a:extLst>
              <a:ext uri="{FF2B5EF4-FFF2-40B4-BE49-F238E27FC236}">
                <a16:creationId xmlns:a16="http://schemas.microsoft.com/office/drawing/2014/main" id="{28CF2830-62A2-46AE-AC3E-07907C1C939E}"/>
              </a:ext>
            </a:extLst>
          </p:cNvPr>
          <p:cNvSpPr txBox="1"/>
          <p:nvPr/>
        </p:nvSpPr>
        <p:spPr>
          <a:xfrm>
            <a:off x="9956583" y="1558831"/>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M1</a:t>
            </a:r>
          </a:p>
        </p:txBody>
      </p:sp>
      <p:sp>
        <p:nvSpPr>
          <p:cNvPr id="302" name="文本框 301">
            <a:extLst>
              <a:ext uri="{FF2B5EF4-FFF2-40B4-BE49-F238E27FC236}">
                <a16:creationId xmlns:a16="http://schemas.microsoft.com/office/drawing/2014/main" id="{C6BC2172-E46D-43CB-8BE8-54CA41D246AC}"/>
              </a:ext>
            </a:extLst>
          </p:cNvPr>
          <p:cNvSpPr txBox="1"/>
          <p:nvPr/>
        </p:nvSpPr>
        <p:spPr>
          <a:xfrm>
            <a:off x="1181209" y="5837688"/>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M6</a:t>
            </a:r>
          </a:p>
        </p:txBody>
      </p:sp>
      <p:sp>
        <p:nvSpPr>
          <p:cNvPr id="304" name="文本框 303">
            <a:extLst>
              <a:ext uri="{FF2B5EF4-FFF2-40B4-BE49-F238E27FC236}">
                <a16:creationId xmlns:a16="http://schemas.microsoft.com/office/drawing/2014/main" id="{FD4FD7AF-43D2-4C98-AF3F-51787251D5C4}"/>
              </a:ext>
            </a:extLst>
          </p:cNvPr>
          <p:cNvSpPr txBox="1"/>
          <p:nvPr/>
        </p:nvSpPr>
        <p:spPr>
          <a:xfrm>
            <a:off x="1175711" y="6651718"/>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M7</a:t>
            </a:r>
          </a:p>
        </p:txBody>
      </p:sp>
      <p:sp>
        <p:nvSpPr>
          <p:cNvPr id="306" name="文本框 305">
            <a:extLst>
              <a:ext uri="{FF2B5EF4-FFF2-40B4-BE49-F238E27FC236}">
                <a16:creationId xmlns:a16="http://schemas.microsoft.com/office/drawing/2014/main" id="{89AA7779-D52C-42F3-A711-0CFEF974FC5D}"/>
              </a:ext>
            </a:extLst>
          </p:cNvPr>
          <p:cNvSpPr txBox="1"/>
          <p:nvPr/>
        </p:nvSpPr>
        <p:spPr>
          <a:xfrm>
            <a:off x="1175811" y="7463183"/>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M8</a:t>
            </a:r>
          </a:p>
        </p:txBody>
      </p:sp>
      <p:sp>
        <p:nvSpPr>
          <p:cNvPr id="308" name="文本框 307">
            <a:extLst>
              <a:ext uri="{FF2B5EF4-FFF2-40B4-BE49-F238E27FC236}">
                <a16:creationId xmlns:a16="http://schemas.microsoft.com/office/drawing/2014/main" id="{1709AF0B-4903-4B73-B999-1B265EC42867}"/>
              </a:ext>
            </a:extLst>
          </p:cNvPr>
          <p:cNvSpPr txBox="1"/>
          <p:nvPr/>
        </p:nvSpPr>
        <p:spPr>
          <a:xfrm>
            <a:off x="1174932" y="8320446"/>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M9</a:t>
            </a:r>
          </a:p>
        </p:txBody>
      </p:sp>
      <p:sp>
        <p:nvSpPr>
          <p:cNvPr id="310" name="文本框 309">
            <a:extLst>
              <a:ext uri="{FF2B5EF4-FFF2-40B4-BE49-F238E27FC236}">
                <a16:creationId xmlns:a16="http://schemas.microsoft.com/office/drawing/2014/main" id="{53F49099-35CE-4608-A59F-DFC8172FD70E}"/>
              </a:ext>
            </a:extLst>
          </p:cNvPr>
          <p:cNvSpPr txBox="1"/>
          <p:nvPr/>
        </p:nvSpPr>
        <p:spPr>
          <a:xfrm>
            <a:off x="1176489" y="2390174"/>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M2</a:t>
            </a:r>
          </a:p>
        </p:txBody>
      </p:sp>
      <p:sp>
        <p:nvSpPr>
          <p:cNvPr id="312" name="文本框 311">
            <a:extLst>
              <a:ext uri="{FF2B5EF4-FFF2-40B4-BE49-F238E27FC236}">
                <a16:creationId xmlns:a16="http://schemas.microsoft.com/office/drawing/2014/main" id="{22EB71CA-EADE-4055-85CB-BCEA2BE42009}"/>
              </a:ext>
            </a:extLst>
          </p:cNvPr>
          <p:cNvSpPr txBox="1"/>
          <p:nvPr/>
        </p:nvSpPr>
        <p:spPr>
          <a:xfrm>
            <a:off x="1181524" y="3254918"/>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M3</a:t>
            </a:r>
          </a:p>
        </p:txBody>
      </p:sp>
      <p:sp>
        <p:nvSpPr>
          <p:cNvPr id="314" name="文本框 313">
            <a:extLst>
              <a:ext uri="{FF2B5EF4-FFF2-40B4-BE49-F238E27FC236}">
                <a16:creationId xmlns:a16="http://schemas.microsoft.com/office/drawing/2014/main" id="{71D56396-CA8B-45F7-A9EB-F2495D14DC3F}"/>
              </a:ext>
            </a:extLst>
          </p:cNvPr>
          <p:cNvSpPr txBox="1"/>
          <p:nvPr/>
        </p:nvSpPr>
        <p:spPr>
          <a:xfrm>
            <a:off x="1167849" y="4129935"/>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M4</a:t>
            </a:r>
          </a:p>
        </p:txBody>
      </p:sp>
      <p:sp>
        <p:nvSpPr>
          <p:cNvPr id="316" name="文本框 315">
            <a:extLst>
              <a:ext uri="{FF2B5EF4-FFF2-40B4-BE49-F238E27FC236}">
                <a16:creationId xmlns:a16="http://schemas.microsoft.com/office/drawing/2014/main" id="{2086617B-78AB-47C0-8420-980D1E07B9B8}"/>
              </a:ext>
            </a:extLst>
          </p:cNvPr>
          <p:cNvSpPr txBox="1"/>
          <p:nvPr/>
        </p:nvSpPr>
        <p:spPr>
          <a:xfrm>
            <a:off x="1167849" y="4909154"/>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M5</a:t>
            </a:r>
          </a:p>
        </p:txBody>
      </p:sp>
      <p:sp>
        <p:nvSpPr>
          <p:cNvPr id="151" name="文本框 269">
            <a:extLst>
              <a:ext uri="{FF2B5EF4-FFF2-40B4-BE49-F238E27FC236}">
                <a16:creationId xmlns:a16="http://schemas.microsoft.com/office/drawing/2014/main" id="{EADA7105-18DC-4AD6-A181-88417B98A934}"/>
              </a:ext>
            </a:extLst>
          </p:cNvPr>
          <p:cNvSpPr txBox="1"/>
          <p:nvPr/>
        </p:nvSpPr>
        <p:spPr>
          <a:xfrm>
            <a:off x="4229072" y="537080"/>
            <a:ext cx="937026" cy="80021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C (w/o </a:t>
            </a:r>
          </a:p>
          <a:p>
            <a:r>
              <a:rPr lang="en-US" sz="1600" dirty="0">
                <a:latin typeface="Times New Roman" panose="02020603050405020304" pitchFamily="18" charset="0"/>
                <a:cs typeface="Times New Roman" panose="02020603050405020304" pitchFamily="18" charset="0"/>
              </a:rPr>
              <a:t>FM </a:t>
            </a:r>
            <a:r>
              <a:rPr lang="en-US" altLang="zh-CN" sz="16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oss)</a:t>
            </a:r>
          </a:p>
          <a:p>
            <a:endParaRPr lang="en-US" sz="1400" dirty="0"/>
          </a:p>
        </p:txBody>
      </p:sp>
      <p:sp>
        <p:nvSpPr>
          <p:cNvPr id="173" name="文本框 269">
            <a:extLst>
              <a:ext uri="{FF2B5EF4-FFF2-40B4-BE49-F238E27FC236}">
                <a16:creationId xmlns:a16="http://schemas.microsoft.com/office/drawing/2014/main" id="{F4885E9E-08C3-4B61-BD1D-9C18D1EC82E7}"/>
              </a:ext>
            </a:extLst>
          </p:cNvPr>
          <p:cNvSpPr txBox="1"/>
          <p:nvPr/>
        </p:nvSpPr>
        <p:spPr>
          <a:xfrm>
            <a:off x="12960179" y="563018"/>
            <a:ext cx="88129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C (w/o </a:t>
            </a:r>
          </a:p>
          <a:p>
            <a:r>
              <a:rPr lang="en-US" sz="1600" dirty="0">
                <a:latin typeface="Times New Roman" panose="02020603050405020304" pitchFamily="18" charset="0"/>
                <a:cs typeface="Times New Roman" panose="02020603050405020304" pitchFamily="18" charset="0"/>
              </a:rPr>
              <a:t>FM </a:t>
            </a:r>
            <a:r>
              <a:rPr lang="en-US" altLang="zh-CN" sz="16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oss)</a:t>
            </a:r>
          </a:p>
          <a:p>
            <a:endParaRPr lang="en-US" sz="160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ACAA02BC-B541-4E89-A9F6-9B08218BD0AF}"/>
              </a:ext>
            </a:extLst>
          </p:cNvPr>
          <p:cNvSpPr txBox="1"/>
          <p:nvPr/>
        </p:nvSpPr>
        <p:spPr>
          <a:xfrm>
            <a:off x="9957503" y="2421475"/>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M2</a:t>
            </a:r>
          </a:p>
        </p:txBody>
      </p:sp>
      <p:sp>
        <p:nvSpPr>
          <p:cNvPr id="177" name="文本框 176">
            <a:extLst>
              <a:ext uri="{FF2B5EF4-FFF2-40B4-BE49-F238E27FC236}">
                <a16:creationId xmlns:a16="http://schemas.microsoft.com/office/drawing/2014/main" id="{8722D62D-88FC-43FC-87FA-DE5C203668CF}"/>
              </a:ext>
            </a:extLst>
          </p:cNvPr>
          <p:cNvSpPr txBox="1"/>
          <p:nvPr/>
        </p:nvSpPr>
        <p:spPr>
          <a:xfrm>
            <a:off x="9976798" y="3272669"/>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M3</a:t>
            </a:r>
          </a:p>
        </p:txBody>
      </p:sp>
      <p:sp>
        <p:nvSpPr>
          <p:cNvPr id="179" name="文本框 178">
            <a:extLst>
              <a:ext uri="{FF2B5EF4-FFF2-40B4-BE49-F238E27FC236}">
                <a16:creationId xmlns:a16="http://schemas.microsoft.com/office/drawing/2014/main" id="{67180D54-E803-4FA2-88D4-4510586DDB8B}"/>
              </a:ext>
            </a:extLst>
          </p:cNvPr>
          <p:cNvSpPr txBox="1"/>
          <p:nvPr/>
        </p:nvSpPr>
        <p:spPr>
          <a:xfrm>
            <a:off x="9956583" y="4048434"/>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M4</a:t>
            </a:r>
          </a:p>
        </p:txBody>
      </p:sp>
      <p:sp>
        <p:nvSpPr>
          <p:cNvPr id="181" name="文本框 180">
            <a:extLst>
              <a:ext uri="{FF2B5EF4-FFF2-40B4-BE49-F238E27FC236}">
                <a16:creationId xmlns:a16="http://schemas.microsoft.com/office/drawing/2014/main" id="{8AF174BC-0D16-4A72-B40C-02B784AAFACA}"/>
              </a:ext>
            </a:extLst>
          </p:cNvPr>
          <p:cNvSpPr txBox="1"/>
          <p:nvPr/>
        </p:nvSpPr>
        <p:spPr>
          <a:xfrm>
            <a:off x="9968506" y="4931195"/>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M5</a:t>
            </a:r>
          </a:p>
        </p:txBody>
      </p:sp>
      <p:sp>
        <p:nvSpPr>
          <p:cNvPr id="183" name="文本框 182">
            <a:extLst>
              <a:ext uri="{FF2B5EF4-FFF2-40B4-BE49-F238E27FC236}">
                <a16:creationId xmlns:a16="http://schemas.microsoft.com/office/drawing/2014/main" id="{1C2A9615-53F8-426E-B694-2804E4E9A55F}"/>
              </a:ext>
            </a:extLst>
          </p:cNvPr>
          <p:cNvSpPr txBox="1"/>
          <p:nvPr/>
        </p:nvSpPr>
        <p:spPr>
          <a:xfrm>
            <a:off x="9981226" y="5748856"/>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M6</a:t>
            </a:r>
          </a:p>
        </p:txBody>
      </p:sp>
      <p:sp>
        <p:nvSpPr>
          <p:cNvPr id="185" name="文本框 184">
            <a:extLst>
              <a:ext uri="{FF2B5EF4-FFF2-40B4-BE49-F238E27FC236}">
                <a16:creationId xmlns:a16="http://schemas.microsoft.com/office/drawing/2014/main" id="{F6B876E4-41BC-40C2-B27A-B75DB3EB3662}"/>
              </a:ext>
            </a:extLst>
          </p:cNvPr>
          <p:cNvSpPr txBox="1"/>
          <p:nvPr/>
        </p:nvSpPr>
        <p:spPr>
          <a:xfrm>
            <a:off x="9950428" y="6623906"/>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M7</a:t>
            </a:r>
          </a:p>
        </p:txBody>
      </p:sp>
      <p:sp>
        <p:nvSpPr>
          <p:cNvPr id="187" name="文本框 186">
            <a:extLst>
              <a:ext uri="{FF2B5EF4-FFF2-40B4-BE49-F238E27FC236}">
                <a16:creationId xmlns:a16="http://schemas.microsoft.com/office/drawing/2014/main" id="{D0497B7D-475E-42BF-958E-EEC7B9421EF6}"/>
              </a:ext>
            </a:extLst>
          </p:cNvPr>
          <p:cNvSpPr txBox="1"/>
          <p:nvPr/>
        </p:nvSpPr>
        <p:spPr>
          <a:xfrm>
            <a:off x="9965734" y="7486236"/>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M8</a:t>
            </a:r>
          </a:p>
        </p:txBody>
      </p:sp>
      <p:sp>
        <p:nvSpPr>
          <p:cNvPr id="189" name="文本框 188">
            <a:extLst>
              <a:ext uri="{FF2B5EF4-FFF2-40B4-BE49-F238E27FC236}">
                <a16:creationId xmlns:a16="http://schemas.microsoft.com/office/drawing/2014/main" id="{20230F0E-5D65-448D-AC07-41F1FD4E0644}"/>
              </a:ext>
            </a:extLst>
          </p:cNvPr>
          <p:cNvSpPr txBox="1"/>
          <p:nvPr/>
        </p:nvSpPr>
        <p:spPr>
          <a:xfrm>
            <a:off x="9950428" y="8337744"/>
            <a:ext cx="4775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M9</a:t>
            </a:r>
          </a:p>
        </p:txBody>
      </p:sp>
      <p:pic>
        <p:nvPicPr>
          <p:cNvPr id="171" name="图片 170" descr="背景图案&#10;&#10;描述已自动生成">
            <a:extLst>
              <a:ext uri="{FF2B5EF4-FFF2-40B4-BE49-F238E27FC236}">
                <a16:creationId xmlns:a16="http://schemas.microsoft.com/office/drawing/2014/main" id="{6E00340E-E1CD-4AB3-B533-ADE019EA4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329" y="1326327"/>
            <a:ext cx="822767" cy="822767"/>
          </a:xfrm>
          <a:prstGeom prst="rect">
            <a:avLst/>
          </a:prstGeom>
        </p:spPr>
      </p:pic>
      <p:pic>
        <p:nvPicPr>
          <p:cNvPr id="191" name="图片 190" descr="图片包含 男人, 灯光, 桌子, 站&#10;&#10;描述已自动生成">
            <a:extLst>
              <a:ext uri="{FF2B5EF4-FFF2-40B4-BE49-F238E27FC236}">
                <a16:creationId xmlns:a16="http://schemas.microsoft.com/office/drawing/2014/main" id="{2E3D066E-597D-4D73-AA30-3DB0A2575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4302" y="2150485"/>
            <a:ext cx="824727" cy="824727"/>
          </a:xfrm>
          <a:prstGeom prst="rect">
            <a:avLst/>
          </a:prstGeom>
        </p:spPr>
      </p:pic>
      <p:pic>
        <p:nvPicPr>
          <p:cNvPr id="199" name="图片 198" descr="图片包含 窗帘, 家具, 桌子, 站&#10;&#10;描述已自动生成">
            <a:extLst>
              <a:ext uri="{FF2B5EF4-FFF2-40B4-BE49-F238E27FC236}">
                <a16:creationId xmlns:a16="http://schemas.microsoft.com/office/drawing/2014/main" id="{55B663DA-E2DF-4A06-BC39-4CED356CC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8859" y="5571885"/>
            <a:ext cx="824271" cy="824271"/>
          </a:xfrm>
          <a:prstGeom prst="rect">
            <a:avLst/>
          </a:prstGeom>
        </p:spPr>
      </p:pic>
      <p:pic>
        <p:nvPicPr>
          <p:cNvPr id="203" name="图片 202" descr="图片包含 窗帘, 家具, 室内, 水&#10;&#10;描述已自动生成">
            <a:extLst>
              <a:ext uri="{FF2B5EF4-FFF2-40B4-BE49-F238E27FC236}">
                <a16:creationId xmlns:a16="http://schemas.microsoft.com/office/drawing/2014/main" id="{C0B7BE8A-BCAB-4488-B587-629BBBBE1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16569" y="7248511"/>
            <a:ext cx="823608" cy="823608"/>
          </a:xfrm>
          <a:prstGeom prst="rect">
            <a:avLst/>
          </a:prstGeom>
        </p:spPr>
      </p:pic>
      <p:pic>
        <p:nvPicPr>
          <p:cNvPr id="209" name="图片 208" descr="图片包含 游戏机&#10;&#10;描述已自动生成">
            <a:extLst>
              <a:ext uri="{FF2B5EF4-FFF2-40B4-BE49-F238E27FC236}">
                <a16:creationId xmlns:a16="http://schemas.microsoft.com/office/drawing/2014/main" id="{91E2EC91-D794-4E2E-A33F-07B371B1A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0268" y="3002145"/>
            <a:ext cx="822398" cy="822398"/>
          </a:xfrm>
          <a:prstGeom prst="rect">
            <a:avLst/>
          </a:prstGeom>
        </p:spPr>
      </p:pic>
      <p:pic>
        <p:nvPicPr>
          <p:cNvPr id="211" name="图片 210" descr="图片包含 游戏机, 狗&#10;&#10;描述已自动生成">
            <a:extLst>
              <a:ext uri="{FF2B5EF4-FFF2-40B4-BE49-F238E27FC236}">
                <a16:creationId xmlns:a16="http://schemas.microsoft.com/office/drawing/2014/main" id="{FE97132E-476C-4B50-84D3-120EE4DC25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8445" y="3866798"/>
            <a:ext cx="806636" cy="806636"/>
          </a:xfrm>
          <a:prstGeom prst="rect">
            <a:avLst/>
          </a:prstGeom>
        </p:spPr>
      </p:pic>
      <p:pic>
        <p:nvPicPr>
          <p:cNvPr id="213" name="图片 212" descr="走在路上&#10;&#10;描述已自动生成">
            <a:extLst>
              <a:ext uri="{FF2B5EF4-FFF2-40B4-BE49-F238E27FC236}">
                <a16:creationId xmlns:a16="http://schemas.microsoft.com/office/drawing/2014/main" id="{2360A6CB-749B-4973-AEF6-4E79EDCF0A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8445" y="4708804"/>
            <a:ext cx="812743" cy="812743"/>
          </a:xfrm>
          <a:prstGeom prst="rect">
            <a:avLst/>
          </a:prstGeom>
        </p:spPr>
      </p:pic>
      <p:pic>
        <p:nvPicPr>
          <p:cNvPr id="215" name="图片 214" descr="图片包含 盘子, 覆盖, 水果, 食物&#10;&#10;描述已自动生成">
            <a:extLst>
              <a:ext uri="{FF2B5EF4-FFF2-40B4-BE49-F238E27FC236}">
                <a16:creationId xmlns:a16="http://schemas.microsoft.com/office/drawing/2014/main" id="{D62DB564-7451-4524-9961-40B217A3C9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8445" y="5560144"/>
            <a:ext cx="812743" cy="812743"/>
          </a:xfrm>
          <a:prstGeom prst="rect">
            <a:avLst/>
          </a:prstGeom>
        </p:spPr>
      </p:pic>
      <p:pic>
        <p:nvPicPr>
          <p:cNvPr id="217" name="图片 216" descr="图片包含 动物, 游戏机, 鸟, 苹果&#10;&#10;描述已自动生成">
            <a:extLst>
              <a:ext uri="{FF2B5EF4-FFF2-40B4-BE49-F238E27FC236}">
                <a16:creationId xmlns:a16="http://schemas.microsoft.com/office/drawing/2014/main" id="{01F1284A-513C-48D6-91A0-828ABD7102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13723" y="6407808"/>
            <a:ext cx="812744" cy="812744"/>
          </a:xfrm>
          <a:prstGeom prst="rect">
            <a:avLst/>
          </a:prstGeom>
        </p:spPr>
      </p:pic>
      <p:pic>
        <p:nvPicPr>
          <p:cNvPr id="219" name="图片 218" descr="图片包含 壁炉, 蛋糕, 门, 看着&#10;&#10;描述已自动生成">
            <a:extLst>
              <a:ext uri="{FF2B5EF4-FFF2-40B4-BE49-F238E27FC236}">
                <a16:creationId xmlns:a16="http://schemas.microsoft.com/office/drawing/2014/main" id="{7D427138-D353-4C6F-867A-6E4A9F3EE7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08446" y="7259147"/>
            <a:ext cx="819336" cy="802311"/>
          </a:xfrm>
          <a:prstGeom prst="rect">
            <a:avLst/>
          </a:prstGeom>
        </p:spPr>
      </p:pic>
      <p:pic>
        <p:nvPicPr>
          <p:cNvPr id="221" name="图片 220" descr="图片包含 户外, 建筑, 雪, 覆盖&#10;&#10;描述已自动生成">
            <a:extLst>
              <a:ext uri="{FF2B5EF4-FFF2-40B4-BE49-F238E27FC236}">
                <a16:creationId xmlns:a16="http://schemas.microsoft.com/office/drawing/2014/main" id="{1CE1CC4C-3E0E-4E33-865A-B23A30A2E4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5641" y="8102957"/>
            <a:ext cx="836613" cy="812743"/>
          </a:xfrm>
          <a:prstGeom prst="rect">
            <a:avLst/>
          </a:prstGeom>
        </p:spPr>
      </p:pic>
      <p:pic>
        <p:nvPicPr>
          <p:cNvPr id="223" name="图片 222" descr="雪地上&#10;&#10;描述已自动生成">
            <a:extLst>
              <a:ext uri="{FF2B5EF4-FFF2-40B4-BE49-F238E27FC236}">
                <a16:creationId xmlns:a16="http://schemas.microsoft.com/office/drawing/2014/main" id="{9DA675D7-A494-4998-BB31-E2EFF13D35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7365" y="1317821"/>
            <a:ext cx="822398" cy="807716"/>
          </a:xfrm>
          <a:prstGeom prst="rect">
            <a:avLst/>
          </a:prstGeom>
        </p:spPr>
      </p:pic>
      <p:pic>
        <p:nvPicPr>
          <p:cNvPr id="160" name="图片 159" descr="背景图案&#10;&#10;描述已自动生成">
            <a:extLst>
              <a:ext uri="{FF2B5EF4-FFF2-40B4-BE49-F238E27FC236}">
                <a16:creationId xmlns:a16="http://schemas.microsoft.com/office/drawing/2014/main" id="{34C08F17-F668-42F3-B96D-CB9FCC6B61E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69285" y="1324802"/>
            <a:ext cx="811560" cy="811560"/>
          </a:xfrm>
          <a:prstGeom prst="rect">
            <a:avLst/>
          </a:prstGeom>
        </p:spPr>
      </p:pic>
      <p:pic>
        <p:nvPicPr>
          <p:cNvPr id="164" name="图片 163" descr="背景图案&#10;&#10;描述已自动生成">
            <a:extLst>
              <a:ext uri="{FF2B5EF4-FFF2-40B4-BE49-F238E27FC236}">
                <a16:creationId xmlns:a16="http://schemas.microsoft.com/office/drawing/2014/main" id="{36B5EB74-4682-4CC9-AF4D-48A81A83AD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57696" y="3019927"/>
            <a:ext cx="832194" cy="832194"/>
          </a:xfrm>
          <a:prstGeom prst="rect">
            <a:avLst/>
          </a:prstGeom>
        </p:spPr>
      </p:pic>
      <p:pic>
        <p:nvPicPr>
          <p:cNvPr id="225" name="图片 224" descr="图片包含 窗帘, 家具, 水, 室内&#10;&#10;描述已自动生成">
            <a:extLst>
              <a:ext uri="{FF2B5EF4-FFF2-40B4-BE49-F238E27FC236}">
                <a16:creationId xmlns:a16="http://schemas.microsoft.com/office/drawing/2014/main" id="{A43EB8A3-5341-49AC-91EE-7FBC30BB2B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70973" y="7251471"/>
            <a:ext cx="817662" cy="817662"/>
          </a:xfrm>
          <a:prstGeom prst="rect">
            <a:avLst/>
          </a:prstGeom>
        </p:spPr>
      </p:pic>
      <p:pic>
        <p:nvPicPr>
          <p:cNvPr id="207" name="图片 206" descr="在沙地上&#10;&#10;描述已自动生成">
            <a:extLst>
              <a:ext uri="{FF2B5EF4-FFF2-40B4-BE49-F238E27FC236}">
                <a16:creationId xmlns:a16="http://schemas.microsoft.com/office/drawing/2014/main" id="{522206A6-30EA-4E76-9749-71C4F4413D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9914" y="2160720"/>
            <a:ext cx="815262" cy="815262"/>
          </a:xfrm>
          <a:prstGeom prst="rect">
            <a:avLst/>
          </a:prstGeom>
        </p:spPr>
      </p:pic>
      <p:pic>
        <p:nvPicPr>
          <p:cNvPr id="11" name="图片 10" descr="图片包含 窗帘, 家具, 桌子, 站&#10;&#10;描述已自动生成">
            <a:extLst>
              <a:ext uri="{FF2B5EF4-FFF2-40B4-BE49-F238E27FC236}">
                <a16:creationId xmlns:a16="http://schemas.microsoft.com/office/drawing/2014/main" id="{755A3E18-1243-4451-91A3-E84766DC4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3094" y="5547965"/>
            <a:ext cx="812744" cy="812744"/>
          </a:xfrm>
          <a:prstGeom prst="rect">
            <a:avLst/>
          </a:prstGeom>
        </p:spPr>
      </p:pic>
      <p:pic>
        <p:nvPicPr>
          <p:cNvPr id="9" name="图片 8" descr="图片包含 水, 站, 前, 窗帘&#10;&#10;描述已自动生成">
            <a:extLst>
              <a:ext uri="{FF2B5EF4-FFF2-40B4-BE49-F238E27FC236}">
                <a16:creationId xmlns:a16="http://schemas.microsoft.com/office/drawing/2014/main" id="{42B81F1A-B5A0-4D5B-8266-05DE3FD73AD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675636" y="2150668"/>
            <a:ext cx="819350" cy="825802"/>
          </a:xfrm>
          <a:prstGeom prst="rect">
            <a:avLst/>
          </a:prstGeom>
        </p:spPr>
      </p:pic>
      <p:pic>
        <p:nvPicPr>
          <p:cNvPr id="17" name="图片 16" descr="图片包含 窗帘, 家具, 室内, 桌子&#10;&#10;描述已自动生成">
            <a:extLst>
              <a:ext uri="{FF2B5EF4-FFF2-40B4-BE49-F238E27FC236}">
                <a16:creationId xmlns:a16="http://schemas.microsoft.com/office/drawing/2014/main" id="{1E548D65-3AD2-4A14-A183-91F86B3140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70971" y="3878971"/>
            <a:ext cx="817663" cy="817663"/>
          </a:xfrm>
          <a:prstGeom prst="rect">
            <a:avLst/>
          </a:prstGeom>
        </p:spPr>
      </p:pic>
      <p:pic>
        <p:nvPicPr>
          <p:cNvPr id="19" name="图片 18" descr="图片包含 家具, 窗帘, 游戏机, 桌子&#10;&#10;描述已自动生成">
            <a:extLst>
              <a:ext uri="{FF2B5EF4-FFF2-40B4-BE49-F238E27FC236}">
                <a16:creationId xmlns:a16="http://schemas.microsoft.com/office/drawing/2014/main" id="{A98F5819-1956-4E77-BEC3-BC858E5622D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75473" y="4720753"/>
            <a:ext cx="819513" cy="819513"/>
          </a:xfrm>
          <a:prstGeom prst="rect">
            <a:avLst/>
          </a:prstGeom>
        </p:spPr>
      </p:pic>
      <p:pic>
        <p:nvPicPr>
          <p:cNvPr id="23" name="图片 22" descr="图片包含 家具, 男人, 窗帘, 桌子&#10;&#10;描述已自动生成">
            <a:extLst>
              <a:ext uri="{FF2B5EF4-FFF2-40B4-BE49-F238E27FC236}">
                <a16:creationId xmlns:a16="http://schemas.microsoft.com/office/drawing/2014/main" id="{B4F1DFC4-BF6F-4F9F-87A0-C4BDF3867D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521659" y="4722232"/>
            <a:ext cx="817919" cy="817919"/>
          </a:xfrm>
          <a:prstGeom prst="rect">
            <a:avLst/>
          </a:prstGeom>
        </p:spPr>
      </p:pic>
      <p:pic>
        <p:nvPicPr>
          <p:cNvPr id="26" name="图片 25" descr="图片包含 窗帘, 家具, 桌子, 游戏机&#10;&#10;描述已自动生成">
            <a:extLst>
              <a:ext uri="{FF2B5EF4-FFF2-40B4-BE49-F238E27FC236}">
                <a16:creationId xmlns:a16="http://schemas.microsoft.com/office/drawing/2014/main" id="{A1E53D4A-CE68-4442-9C2C-E5E9EFDA163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678226" y="5571217"/>
            <a:ext cx="817664" cy="817664"/>
          </a:xfrm>
          <a:prstGeom prst="rect">
            <a:avLst/>
          </a:prstGeom>
        </p:spPr>
      </p:pic>
      <p:pic>
        <p:nvPicPr>
          <p:cNvPr id="30" name="图片 29" descr="图片包含 游戏机, 窗帘, 桌子, 地毯&#10;&#10;描述已自动生成">
            <a:extLst>
              <a:ext uri="{FF2B5EF4-FFF2-40B4-BE49-F238E27FC236}">
                <a16:creationId xmlns:a16="http://schemas.microsoft.com/office/drawing/2014/main" id="{43AB0890-57AD-45F3-8E45-316A8B8401F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672231" y="6418017"/>
            <a:ext cx="818918" cy="818918"/>
          </a:xfrm>
          <a:prstGeom prst="rect">
            <a:avLst/>
          </a:prstGeom>
        </p:spPr>
      </p:pic>
      <p:pic>
        <p:nvPicPr>
          <p:cNvPr id="32" name="图片 31" descr="图片包含 窗帘, 室内, 家具, 桌子&#10;&#10;描述已自动生成">
            <a:extLst>
              <a:ext uri="{FF2B5EF4-FFF2-40B4-BE49-F238E27FC236}">
                <a16:creationId xmlns:a16="http://schemas.microsoft.com/office/drawing/2014/main" id="{5344F52E-0442-43DD-819E-906D52A4BDE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18860" y="6417214"/>
            <a:ext cx="820392" cy="820392"/>
          </a:xfrm>
          <a:prstGeom prst="rect">
            <a:avLst/>
          </a:prstGeom>
        </p:spPr>
      </p:pic>
      <p:pic>
        <p:nvPicPr>
          <p:cNvPr id="34" name="图片 33" descr="图片包含 家具, 窗帘, 游戏机, 桌子&#10;&#10;描述已自动生成">
            <a:extLst>
              <a:ext uri="{FF2B5EF4-FFF2-40B4-BE49-F238E27FC236}">
                <a16:creationId xmlns:a16="http://schemas.microsoft.com/office/drawing/2014/main" id="{04A1DCA8-0064-45BA-A136-6FDC22A8E74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527734" y="8082049"/>
            <a:ext cx="827264" cy="827264"/>
          </a:xfrm>
          <a:prstGeom prst="rect">
            <a:avLst/>
          </a:prstGeom>
        </p:spPr>
      </p:pic>
      <p:pic>
        <p:nvPicPr>
          <p:cNvPr id="36" name="图片 35" descr="图片包含 窗帘, 家具, 游戏机, 桌子&#10;&#10;描述已自动生成">
            <a:extLst>
              <a:ext uri="{FF2B5EF4-FFF2-40B4-BE49-F238E27FC236}">
                <a16:creationId xmlns:a16="http://schemas.microsoft.com/office/drawing/2014/main" id="{C7E429DA-EF59-464E-8EDE-C9423E8BFA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681374" y="8076151"/>
            <a:ext cx="819514" cy="819514"/>
          </a:xfrm>
          <a:prstGeom prst="rect">
            <a:avLst/>
          </a:prstGeom>
        </p:spPr>
      </p:pic>
      <p:pic>
        <p:nvPicPr>
          <p:cNvPr id="38" name="图片 37" descr="背景图案&#10;&#10;描述已自动生成">
            <a:extLst>
              <a:ext uri="{FF2B5EF4-FFF2-40B4-BE49-F238E27FC236}">
                <a16:creationId xmlns:a16="http://schemas.microsoft.com/office/drawing/2014/main" id="{FD8095BC-A3F8-46C8-AF0F-C81166D8D72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2115869" y="1317821"/>
            <a:ext cx="816011" cy="816011"/>
          </a:xfrm>
          <a:prstGeom prst="rect">
            <a:avLst/>
          </a:prstGeom>
        </p:spPr>
      </p:pic>
      <p:pic>
        <p:nvPicPr>
          <p:cNvPr id="40" name="图片 39" descr="背景图案&#10;&#10;描述已自动生成">
            <a:extLst>
              <a:ext uri="{FF2B5EF4-FFF2-40B4-BE49-F238E27FC236}">
                <a16:creationId xmlns:a16="http://schemas.microsoft.com/office/drawing/2014/main" id="{29AF5143-0640-464F-A2DE-DC655603939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2118789" y="2162742"/>
            <a:ext cx="813240" cy="813240"/>
          </a:xfrm>
          <a:prstGeom prst="rect">
            <a:avLst/>
          </a:prstGeom>
        </p:spPr>
      </p:pic>
      <p:pic>
        <p:nvPicPr>
          <p:cNvPr id="42" name="图片 41" descr="图片包含 窗帘, 灯光, 男人, 站&#10;&#10;描述已自动生成">
            <a:extLst>
              <a:ext uri="{FF2B5EF4-FFF2-40B4-BE49-F238E27FC236}">
                <a16:creationId xmlns:a16="http://schemas.microsoft.com/office/drawing/2014/main" id="{447643AD-B7C2-4940-8BBF-30B73DEF95F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2119467" y="3001456"/>
            <a:ext cx="813241" cy="813241"/>
          </a:xfrm>
          <a:prstGeom prst="rect">
            <a:avLst/>
          </a:prstGeom>
        </p:spPr>
      </p:pic>
      <p:pic>
        <p:nvPicPr>
          <p:cNvPr id="44" name="图片 43" descr="背景图案&#10;&#10;描述已自动生成">
            <a:extLst>
              <a:ext uri="{FF2B5EF4-FFF2-40B4-BE49-F238E27FC236}">
                <a16:creationId xmlns:a16="http://schemas.microsoft.com/office/drawing/2014/main" id="{BF4B7B1A-30B6-448D-8015-9C08D07D6E6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118640" y="3846368"/>
            <a:ext cx="813240" cy="813240"/>
          </a:xfrm>
          <a:prstGeom prst="rect">
            <a:avLst/>
          </a:prstGeom>
        </p:spPr>
      </p:pic>
      <p:pic>
        <p:nvPicPr>
          <p:cNvPr id="46" name="图片 45" descr="背景图案&#10;&#10;描述已自动生成">
            <a:extLst>
              <a:ext uri="{FF2B5EF4-FFF2-40B4-BE49-F238E27FC236}">
                <a16:creationId xmlns:a16="http://schemas.microsoft.com/office/drawing/2014/main" id="{4F1DB4FE-E850-413F-BEE1-EC15FE20F14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116888" y="4690198"/>
            <a:ext cx="819513" cy="819513"/>
          </a:xfrm>
          <a:prstGeom prst="rect">
            <a:avLst/>
          </a:prstGeom>
        </p:spPr>
      </p:pic>
      <p:pic>
        <p:nvPicPr>
          <p:cNvPr id="48" name="图片 47" descr="背景图案&#10;&#10;描述已自动生成">
            <a:extLst>
              <a:ext uri="{FF2B5EF4-FFF2-40B4-BE49-F238E27FC236}">
                <a16:creationId xmlns:a16="http://schemas.microsoft.com/office/drawing/2014/main" id="{8BEC77AA-C875-4955-8D8D-ED35FEE8A3D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113900" y="5553481"/>
            <a:ext cx="819513" cy="819513"/>
          </a:xfrm>
          <a:prstGeom prst="rect">
            <a:avLst/>
          </a:prstGeom>
        </p:spPr>
      </p:pic>
      <p:pic>
        <p:nvPicPr>
          <p:cNvPr id="52" name="图片 51" descr="图片包含 窗帘, 灯光, 站, 男人&#10;&#10;描述已自动生成">
            <a:extLst>
              <a:ext uri="{FF2B5EF4-FFF2-40B4-BE49-F238E27FC236}">
                <a16:creationId xmlns:a16="http://schemas.microsoft.com/office/drawing/2014/main" id="{1093B592-64B5-4DC4-A11A-1816E28924E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2111686" y="6403584"/>
            <a:ext cx="810723" cy="810723"/>
          </a:xfrm>
          <a:prstGeom prst="rect">
            <a:avLst/>
          </a:prstGeom>
        </p:spPr>
      </p:pic>
      <p:pic>
        <p:nvPicPr>
          <p:cNvPr id="54" name="图片 53" descr="背景图案&#10;&#10;描述已自动生成">
            <a:extLst>
              <a:ext uri="{FF2B5EF4-FFF2-40B4-BE49-F238E27FC236}">
                <a16:creationId xmlns:a16="http://schemas.microsoft.com/office/drawing/2014/main" id="{F89BC661-D362-4BA1-9C4C-5BC42E268EF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2111686" y="7259147"/>
            <a:ext cx="817661" cy="817661"/>
          </a:xfrm>
          <a:prstGeom prst="rect">
            <a:avLst/>
          </a:prstGeom>
        </p:spPr>
      </p:pic>
      <p:pic>
        <p:nvPicPr>
          <p:cNvPr id="56" name="图片 55" descr="图片包含 灯光, 火车, 男人, 亮&#10;&#10;描述已自动生成">
            <a:extLst>
              <a:ext uri="{FF2B5EF4-FFF2-40B4-BE49-F238E27FC236}">
                <a16:creationId xmlns:a16="http://schemas.microsoft.com/office/drawing/2014/main" id="{713A0841-47FD-44A7-A2BD-26649C1FD827}"/>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2113262" y="8109845"/>
            <a:ext cx="819515" cy="819515"/>
          </a:xfrm>
          <a:prstGeom prst="rect">
            <a:avLst/>
          </a:prstGeom>
        </p:spPr>
      </p:pic>
      <p:pic>
        <p:nvPicPr>
          <p:cNvPr id="60" name="图片 59" descr="图片包含 围栏, 户外, 建筑, 蓝色&#10;&#10;描述已自动生成">
            <a:extLst>
              <a:ext uri="{FF2B5EF4-FFF2-40B4-BE49-F238E27FC236}">
                <a16:creationId xmlns:a16="http://schemas.microsoft.com/office/drawing/2014/main" id="{9DD4BF2D-C53F-4887-8FED-F3E0F7432A7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2981174" y="1325966"/>
            <a:ext cx="806818" cy="806818"/>
          </a:xfrm>
          <a:prstGeom prst="rect">
            <a:avLst/>
          </a:prstGeom>
        </p:spPr>
      </p:pic>
      <p:pic>
        <p:nvPicPr>
          <p:cNvPr id="62" name="图片 61" descr="背景图案&#10;&#10;描述已自动生成">
            <a:extLst>
              <a:ext uri="{FF2B5EF4-FFF2-40B4-BE49-F238E27FC236}">
                <a16:creationId xmlns:a16="http://schemas.microsoft.com/office/drawing/2014/main" id="{9ECCF115-E5F2-428F-A5B0-5CB59793B8C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973094" y="2162742"/>
            <a:ext cx="821249" cy="821249"/>
          </a:xfrm>
          <a:prstGeom prst="rect">
            <a:avLst/>
          </a:prstGeom>
        </p:spPr>
      </p:pic>
      <p:pic>
        <p:nvPicPr>
          <p:cNvPr id="64" name="图片 63" descr="背景图案&#10;&#10;描述已自动生成">
            <a:extLst>
              <a:ext uri="{FF2B5EF4-FFF2-40B4-BE49-F238E27FC236}">
                <a16:creationId xmlns:a16="http://schemas.microsoft.com/office/drawing/2014/main" id="{2F2A9D4F-E5E9-4A66-84BF-9D1FD3AB9C7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2972176" y="3011273"/>
            <a:ext cx="813241" cy="813241"/>
          </a:xfrm>
          <a:prstGeom prst="rect">
            <a:avLst/>
          </a:prstGeom>
        </p:spPr>
      </p:pic>
      <p:pic>
        <p:nvPicPr>
          <p:cNvPr id="66" name="图片 65" descr="图片包含 围栏, 户外, 建筑, 门&#10;&#10;描述已自动生成">
            <a:extLst>
              <a:ext uri="{FF2B5EF4-FFF2-40B4-BE49-F238E27FC236}">
                <a16:creationId xmlns:a16="http://schemas.microsoft.com/office/drawing/2014/main" id="{2AA90682-8300-4B80-8AF7-092A7D744D5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2963073" y="3840364"/>
            <a:ext cx="821249" cy="821249"/>
          </a:xfrm>
          <a:prstGeom prst="rect">
            <a:avLst/>
          </a:prstGeom>
        </p:spPr>
      </p:pic>
      <p:pic>
        <p:nvPicPr>
          <p:cNvPr id="69" name="图片 68" descr="背景图案&#10;&#10;描述已自动生成">
            <a:extLst>
              <a:ext uri="{FF2B5EF4-FFF2-40B4-BE49-F238E27FC236}">
                <a16:creationId xmlns:a16="http://schemas.microsoft.com/office/drawing/2014/main" id="{82A26327-123F-4323-BA04-479E9C836B2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2954021" y="4690198"/>
            <a:ext cx="821249" cy="821249"/>
          </a:xfrm>
          <a:prstGeom prst="rect">
            <a:avLst/>
          </a:prstGeom>
        </p:spPr>
      </p:pic>
      <p:pic>
        <p:nvPicPr>
          <p:cNvPr id="73" name="图片 72" descr="图片包含 围栏, 建筑, 户外, 门&#10;&#10;描述已自动生成">
            <a:extLst>
              <a:ext uri="{FF2B5EF4-FFF2-40B4-BE49-F238E27FC236}">
                <a16:creationId xmlns:a16="http://schemas.microsoft.com/office/drawing/2014/main" id="{1D3C2152-A36A-4AC1-9C30-F3D8BC056B16}"/>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947284" y="5552510"/>
            <a:ext cx="827986" cy="827986"/>
          </a:xfrm>
          <a:prstGeom prst="rect">
            <a:avLst/>
          </a:prstGeom>
        </p:spPr>
      </p:pic>
      <p:pic>
        <p:nvPicPr>
          <p:cNvPr id="77" name="图片 76" descr="背景图案&#10;&#10;描述已自动生成">
            <a:extLst>
              <a:ext uri="{FF2B5EF4-FFF2-40B4-BE49-F238E27FC236}">
                <a16:creationId xmlns:a16="http://schemas.microsoft.com/office/drawing/2014/main" id="{5446727D-60E0-4B7F-A50C-4CD7DE93297E}"/>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2944943" y="6403584"/>
            <a:ext cx="830327" cy="830327"/>
          </a:xfrm>
          <a:prstGeom prst="rect">
            <a:avLst/>
          </a:prstGeom>
        </p:spPr>
      </p:pic>
      <p:pic>
        <p:nvPicPr>
          <p:cNvPr id="81" name="图片 80" descr="图片包含 围栏, 建筑, 院子, 大&#10;&#10;描述已自动生成">
            <a:extLst>
              <a:ext uri="{FF2B5EF4-FFF2-40B4-BE49-F238E27FC236}">
                <a16:creationId xmlns:a16="http://schemas.microsoft.com/office/drawing/2014/main" id="{0C74DE85-8D7F-406C-90F0-BC09BBA91582}"/>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944943" y="7259147"/>
            <a:ext cx="817661" cy="817661"/>
          </a:xfrm>
          <a:prstGeom prst="rect">
            <a:avLst/>
          </a:prstGeom>
        </p:spPr>
      </p:pic>
      <p:pic>
        <p:nvPicPr>
          <p:cNvPr id="85" name="图片 84" descr="背景图案&#10;&#10;描述已自动生成">
            <a:extLst>
              <a:ext uri="{FF2B5EF4-FFF2-40B4-BE49-F238E27FC236}">
                <a16:creationId xmlns:a16="http://schemas.microsoft.com/office/drawing/2014/main" id="{ABCAAC74-DA3C-4BAB-9274-E614FA09CB2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2944943" y="8099721"/>
            <a:ext cx="817661" cy="817661"/>
          </a:xfrm>
          <a:prstGeom prst="rect">
            <a:avLst/>
          </a:prstGeom>
        </p:spPr>
      </p:pic>
      <p:pic>
        <p:nvPicPr>
          <p:cNvPr id="93" name="图片 92" descr="背景图案&#10;&#10;描述已自动生成">
            <a:extLst>
              <a:ext uri="{FF2B5EF4-FFF2-40B4-BE49-F238E27FC236}">
                <a16:creationId xmlns:a16="http://schemas.microsoft.com/office/drawing/2014/main" id="{23B70DBF-6E2E-4FC0-87B6-78DF71D0938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626007" y="1328058"/>
            <a:ext cx="825670" cy="825670"/>
          </a:xfrm>
          <a:prstGeom prst="rect">
            <a:avLst/>
          </a:prstGeom>
        </p:spPr>
      </p:pic>
      <p:pic>
        <p:nvPicPr>
          <p:cNvPr id="101" name="图片 100" descr="图片包含 窗帘, 家具, 桌子, 游戏机&#10;&#10;描述已自动生成">
            <a:extLst>
              <a:ext uri="{FF2B5EF4-FFF2-40B4-BE49-F238E27FC236}">
                <a16:creationId xmlns:a16="http://schemas.microsoft.com/office/drawing/2014/main" id="{0D6DF7FC-B2F6-4E86-8B30-A77F5D4C0EC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625307" y="2178970"/>
            <a:ext cx="830025" cy="830025"/>
          </a:xfrm>
          <a:prstGeom prst="rect">
            <a:avLst/>
          </a:prstGeom>
        </p:spPr>
      </p:pic>
      <p:pic>
        <p:nvPicPr>
          <p:cNvPr id="105" name="图片 104" descr="图片包含 窗帘, 桌子, 男人, 大&#10;&#10;描述已自动生成">
            <a:extLst>
              <a:ext uri="{FF2B5EF4-FFF2-40B4-BE49-F238E27FC236}">
                <a16:creationId xmlns:a16="http://schemas.microsoft.com/office/drawing/2014/main" id="{0251D17C-D11C-4E50-9B8C-BAD7B059B4B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630011" y="3041806"/>
            <a:ext cx="817662" cy="817662"/>
          </a:xfrm>
          <a:prstGeom prst="rect">
            <a:avLst/>
          </a:prstGeom>
        </p:spPr>
      </p:pic>
      <p:pic>
        <p:nvPicPr>
          <p:cNvPr id="109" name="图片 108" descr="图片包含 窗帘, 桌子, 水, 男人&#10;&#10;描述已自动生成">
            <a:extLst>
              <a:ext uri="{FF2B5EF4-FFF2-40B4-BE49-F238E27FC236}">
                <a16:creationId xmlns:a16="http://schemas.microsoft.com/office/drawing/2014/main" id="{BA966CC3-F6BF-414B-9992-0D35A0104347}"/>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630011" y="3883012"/>
            <a:ext cx="809553" cy="809553"/>
          </a:xfrm>
          <a:prstGeom prst="rect">
            <a:avLst/>
          </a:prstGeom>
        </p:spPr>
      </p:pic>
      <p:pic>
        <p:nvPicPr>
          <p:cNvPr id="113" name="图片 112" descr="图片包含 家具, 窗帘, 桌子, 电脑&#10;&#10;描述已自动生成">
            <a:extLst>
              <a:ext uri="{FF2B5EF4-FFF2-40B4-BE49-F238E27FC236}">
                <a16:creationId xmlns:a16="http://schemas.microsoft.com/office/drawing/2014/main" id="{B4F0C0C1-239B-4072-ABAA-C3793C5CC8D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631942" y="4715412"/>
            <a:ext cx="802994" cy="802994"/>
          </a:xfrm>
          <a:prstGeom prst="rect">
            <a:avLst/>
          </a:prstGeom>
        </p:spPr>
      </p:pic>
      <p:pic>
        <p:nvPicPr>
          <p:cNvPr id="117" name="图片 116">
            <a:extLst>
              <a:ext uri="{FF2B5EF4-FFF2-40B4-BE49-F238E27FC236}">
                <a16:creationId xmlns:a16="http://schemas.microsoft.com/office/drawing/2014/main" id="{7A134C3B-7F71-435E-8764-73FD5C890786}"/>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626660" y="6402734"/>
            <a:ext cx="813557" cy="813557"/>
          </a:xfrm>
          <a:prstGeom prst="rect">
            <a:avLst/>
          </a:prstGeom>
        </p:spPr>
      </p:pic>
      <p:pic>
        <p:nvPicPr>
          <p:cNvPr id="121" name="图片 120" descr="图片包含 家具, 窗帘, 室内, 桌子&#10;&#10;描述已自动生成">
            <a:extLst>
              <a:ext uri="{FF2B5EF4-FFF2-40B4-BE49-F238E27FC236}">
                <a16:creationId xmlns:a16="http://schemas.microsoft.com/office/drawing/2014/main" id="{0AC28210-DAC7-4335-A4AA-6B8633F59228}"/>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627966" y="7247900"/>
            <a:ext cx="813558" cy="813558"/>
          </a:xfrm>
          <a:prstGeom prst="rect">
            <a:avLst/>
          </a:prstGeom>
        </p:spPr>
      </p:pic>
      <p:pic>
        <p:nvPicPr>
          <p:cNvPr id="125" name="图片 124" descr="图片包含 桌子, 游戏机, 男人, 窗帘&#10;&#10;描述已自动生成">
            <a:extLst>
              <a:ext uri="{FF2B5EF4-FFF2-40B4-BE49-F238E27FC236}">
                <a16:creationId xmlns:a16="http://schemas.microsoft.com/office/drawing/2014/main" id="{397273EF-1E1C-46C2-B19C-DCFAC982D97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626748" y="8099721"/>
            <a:ext cx="806309" cy="806309"/>
          </a:xfrm>
          <a:prstGeom prst="rect">
            <a:avLst/>
          </a:prstGeom>
        </p:spPr>
      </p:pic>
      <p:pic>
        <p:nvPicPr>
          <p:cNvPr id="129" name="图片 128" descr="图片包含 窗帘, 家具, 桌子, 男人&#10;&#10;描述已自动生成">
            <a:extLst>
              <a:ext uri="{FF2B5EF4-FFF2-40B4-BE49-F238E27FC236}">
                <a16:creationId xmlns:a16="http://schemas.microsoft.com/office/drawing/2014/main" id="{266D4D3F-68B7-4673-9153-F7712692A33E}"/>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5512329" y="3012961"/>
            <a:ext cx="826923" cy="826923"/>
          </a:xfrm>
          <a:prstGeom prst="rect">
            <a:avLst/>
          </a:prstGeom>
        </p:spPr>
      </p:pic>
      <p:pic>
        <p:nvPicPr>
          <p:cNvPr id="156" name="图片 155" descr="图片包含 室内, 窗帘, 家具, 桌子&#10;&#10;描述已自动生成">
            <a:extLst>
              <a:ext uri="{FF2B5EF4-FFF2-40B4-BE49-F238E27FC236}">
                <a16:creationId xmlns:a16="http://schemas.microsoft.com/office/drawing/2014/main" id="{83A3A026-11D5-4553-A5E2-0E9D3D610C0E}"/>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5508854" y="3876240"/>
            <a:ext cx="820393" cy="820393"/>
          </a:xfrm>
          <a:prstGeom prst="rect">
            <a:avLst/>
          </a:prstGeom>
        </p:spPr>
      </p:pic>
      <p:pic>
        <p:nvPicPr>
          <p:cNvPr id="158" name="图片 157" descr="背景图案&#10;&#10;描述已自动生成">
            <a:extLst>
              <a:ext uri="{FF2B5EF4-FFF2-40B4-BE49-F238E27FC236}">
                <a16:creationId xmlns:a16="http://schemas.microsoft.com/office/drawing/2014/main" id="{4FD5D431-B871-45D1-8791-820322BED32E}"/>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986448" y="1325966"/>
            <a:ext cx="817661" cy="817661"/>
          </a:xfrm>
          <a:prstGeom prst="rect">
            <a:avLst/>
          </a:prstGeom>
        </p:spPr>
      </p:pic>
      <p:pic>
        <p:nvPicPr>
          <p:cNvPr id="161" name="图片 160" descr="图片包含 游戏机, 棒球, 披萨, 田地&#10;&#10;描述已自动生成">
            <a:extLst>
              <a:ext uri="{FF2B5EF4-FFF2-40B4-BE49-F238E27FC236}">
                <a16:creationId xmlns:a16="http://schemas.microsoft.com/office/drawing/2014/main" id="{E85D4866-6242-44BB-8624-36C86B4DD65A}"/>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5988097" y="2170633"/>
            <a:ext cx="816011" cy="816011"/>
          </a:xfrm>
          <a:prstGeom prst="rect">
            <a:avLst/>
          </a:prstGeom>
        </p:spPr>
      </p:pic>
      <p:pic>
        <p:nvPicPr>
          <p:cNvPr id="169" name="图片 168" descr="图片包含 游戏机&#10;&#10;描述已自动生成">
            <a:extLst>
              <a:ext uri="{FF2B5EF4-FFF2-40B4-BE49-F238E27FC236}">
                <a16:creationId xmlns:a16="http://schemas.microsoft.com/office/drawing/2014/main" id="{0B8FFD6A-2333-487F-938E-FBFEB10D9287}"/>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993038" y="3872792"/>
            <a:ext cx="815692" cy="815692"/>
          </a:xfrm>
          <a:prstGeom prst="rect">
            <a:avLst/>
          </a:prstGeom>
        </p:spPr>
      </p:pic>
      <p:pic>
        <p:nvPicPr>
          <p:cNvPr id="180" name="图片 179" descr="图片包含 脏, 食物, 游戏机, 盘子&#10;&#10;描述已自动生成">
            <a:extLst>
              <a:ext uri="{FF2B5EF4-FFF2-40B4-BE49-F238E27FC236}">
                <a16:creationId xmlns:a16="http://schemas.microsoft.com/office/drawing/2014/main" id="{E702E216-AAA4-4881-9242-16C63B6DEAA5}"/>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992937" y="5566981"/>
            <a:ext cx="826135" cy="826135"/>
          </a:xfrm>
          <a:prstGeom prst="rect">
            <a:avLst/>
          </a:prstGeom>
        </p:spPr>
      </p:pic>
      <p:pic>
        <p:nvPicPr>
          <p:cNvPr id="184" name="图片 183" descr="图片包含 看着, 游戏机, 前, 珊瑚&#10;&#10;描述已自动生成">
            <a:extLst>
              <a:ext uri="{FF2B5EF4-FFF2-40B4-BE49-F238E27FC236}">
                <a16:creationId xmlns:a16="http://schemas.microsoft.com/office/drawing/2014/main" id="{3BDD3344-CAD4-4362-8CD3-708359F11176}"/>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5989200" y="6410547"/>
            <a:ext cx="816563" cy="816563"/>
          </a:xfrm>
          <a:prstGeom prst="rect">
            <a:avLst/>
          </a:prstGeom>
        </p:spPr>
      </p:pic>
      <p:pic>
        <p:nvPicPr>
          <p:cNvPr id="200" name="图片 199" descr="图片包含 男人, 球拍, 街道, 站&#10;&#10;描述已自动生成">
            <a:extLst>
              <a:ext uri="{FF2B5EF4-FFF2-40B4-BE49-F238E27FC236}">
                <a16:creationId xmlns:a16="http://schemas.microsoft.com/office/drawing/2014/main" id="{6BE217EA-BD6E-491D-805E-F9B3E72DB46D}"/>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6867216" y="1325965"/>
            <a:ext cx="830093" cy="830093"/>
          </a:xfrm>
          <a:prstGeom prst="rect">
            <a:avLst/>
          </a:prstGeom>
        </p:spPr>
      </p:pic>
      <p:pic>
        <p:nvPicPr>
          <p:cNvPr id="204" name="图片 203" descr="图片包含 建筑, 行, 大象, 大&#10;&#10;描述已自动生成">
            <a:extLst>
              <a:ext uri="{FF2B5EF4-FFF2-40B4-BE49-F238E27FC236}">
                <a16:creationId xmlns:a16="http://schemas.microsoft.com/office/drawing/2014/main" id="{F989ED98-B600-4F6F-9F0C-24E564DFF99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867216" y="2177781"/>
            <a:ext cx="813240" cy="813240"/>
          </a:xfrm>
          <a:prstGeom prst="rect">
            <a:avLst/>
          </a:prstGeom>
        </p:spPr>
      </p:pic>
      <p:pic>
        <p:nvPicPr>
          <p:cNvPr id="208" name="图片 207" descr="图片包含 游戏机&#10;&#10;描述已自动生成">
            <a:extLst>
              <a:ext uri="{FF2B5EF4-FFF2-40B4-BE49-F238E27FC236}">
                <a16:creationId xmlns:a16="http://schemas.microsoft.com/office/drawing/2014/main" id="{BA23513C-C873-4B01-8843-6E54BEDA3A46}"/>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5991930" y="3001456"/>
            <a:ext cx="828945" cy="828945"/>
          </a:xfrm>
          <a:prstGeom prst="rect">
            <a:avLst/>
          </a:prstGeom>
        </p:spPr>
      </p:pic>
      <p:pic>
        <p:nvPicPr>
          <p:cNvPr id="212" name="图片 211" descr="图片包含 游戏机, 骑&#10;&#10;描述已自动生成">
            <a:extLst>
              <a:ext uri="{FF2B5EF4-FFF2-40B4-BE49-F238E27FC236}">
                <a16:creationId xmlns:a16="http://schemas.microsoft.com/office/drawing/2014/main" id="{AC8B7397-D441-44B1-AFAF-A34FC6A68731}"/>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6867215" y="3004980"/>
            <a:ext cx="828945" cy="828945"/>
          </a:xfrm>
          <a:prstGeom prst="rect">
            <a:avLst/>
          </a:prstGeom>
        </p:spPr>
      </p:pic>
      <p:pic>
        <p:nvPicPr>
          <p:cNvPr id="228" name="图片 227" descr="图片包含 游戏机, 水果, 披萨&#10;&#10;描述已自动生成">
            <a:extLst>
              <a:ext uri="{FF2B5EF4-FFF2-40B4-BE49-F238E27FC236}">
                <a16:creationId xmlns:a16="http://schemas.microsoft.com/office/drawing/2014/main" id="{A1313C77-20EE-41E3-A2CD-3D7A2D846FEE}"/>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6865987" y="3865569"/>
            <a:ext cx="806637" cy="806637"/>
          </a:xfrm>
          <a:prstGeom prst="rect">
            <a:avLst/>
          </a:prstGeom>
        </p:spPr>
      </p:pic>
      <p:pic>
        <p:nvPicPr>
          <p:cNvPr id="231" name="图片 230" descr="图片包含 自然, 户外, 雨, 街道&#10;&#10;描述已自动生成">
            <a:extLst>
              <a:ext uri="{FF2B5EF4-FFF2-40B4-BE49-F238E27FC236}">
                <a16:creationId xmlns:a16="http://schemas.microsoft.com/office/drawing/2014/main" id="{EF3B12A8-4048-4F21-9970-BA5744F01794}"/>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6837261" y="4696045"/>
            <a:ext cx="831298" cy="831298"/>
          </a:xfrm>
          <a:prstGeom prst="rect">
            <a:avLst/>
          </a:prstGeom>
        </p:spPr>
      </p:pic>
      <p:pic>
        <p:nvPicPr>
          <p:cNvPr id="234" name="图片 233" descr="图片包含 水果, 游戏机, 雨, 覆盖&#10;&#10;描述已自动生成">
            <a:extLst>
              <a:ext uri="{FF2B5EF4-FFF2-40B4-BE49-F238E27FC236}">
                <a16:creationId xmlns:a16="http://schemas.microsoft.com/office/drawing/2014/main" id="{3C3C1E67-56A9-4EE5-9D52-2A380BA85FD1}"/>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6846783" y="5566981"/>
            <a:ext cx="822398" cy="822398"/>
          </a:xfrm>
          <a:prstGeom prst="rect">
            <a:avLst/>
          </a:prstGeom>
        </p:spPr>
      </p:pic>
      <p:pic>
        <p:nvPicPr>
          <p:cNvPr id="238" name="图片 237" descr="图片包含 照片, 关, 特写, 苹果&#10;&#10;描述已自动生成">
            <a:extLst>
              <a:ext uri="{FF2B5EF4-FFF2-40B4-BE49-F238E27FC236}">
                <a16:creationId xmlns:a16="http://schemas.microsoft.com/office/drawing/2014/main" id="{379440D7-FBFD-4E36-BF6D-E3962DCF4E85}"/>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6851217" y="6408337"/>
            <a:ext cx="810723" cy="810723"/>
          </a:xfrm>
          <a:prstGeom prst="rect">
            <a:avLst/>
          </a:prstGeom>
        </p:spPr>
      </p:pic>
      <p:pic>
        <p:nvPicPr>
          <p:cNvPr id="255" name="图片 254" descr="图片包含 照片, 小, 旧, 田地&#10;&#10;描述已自动生成">
            <a:extLst>
              <a:ext uri="{FF2B5EF4-FFF2-40B4-BE49-F238E27FC236}">
                <a16:creationId xmlns:a16="http://schemas.microsoft.com/office/drawing/2014/main" id="{1F7A8FD9-AD18-4978-8164-DC5A1BB1C640}"/>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364949" y="1321685"/>
            <a:ext cx="838416" cy="838416"/>
          </a:xfrm>
          <a:prstGeom prst="rect">
            <a:avLst/>
          </a:prstGeom>
        </p:spPr>
      </p:pic>
      <p:pic>
        <p:nvPicPr>
          <p:cNvPr id="257" name="图片 256" descr="图片包含 物体, 绳子, 游戏机, 水&#10;&#10;描述已自动生成">
            <a:extLst>
              <a:ext uri="{FF2B5EF4-FFF2-40B4-BE49-F238E27FC236}">
                <a16:creationId xmlns:a16="http://schemas.microsoft.com/office/drawing/2014/main" id="{EE53F8F2-ED3D-4ED4-A556-BCADD05382CA}"/>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66510" y="2167008"/>
            <a:ext cx="830093" cy="830093"/>
          </a:xfrm>
          <a:prstGeom prst="rect">
            <a:avLst/>
          </a:prstGeom>
        </p:spPr>
      </p:pic>
      <p:pic>
        <p:nvPicPr>
          <p:cNvPr id="259" name="图片 258" descr="图片包含 布, 游戏机&#10;&#10;描述已自动生成">
            <a:extLst>
              <a:ext uri="{FF2B5EF4-FFF2-40B4-BE49-F238E27FC236}">
                <a16:creationId xmlns:a16="http://schemas.microsoft.com/office/drawing/2014/main" id="{8ED7289D-4D5A-408A-8BF6-640BE6B56AAC}"/>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3366200" y="3028166"/>
            <a:ext cx="837165" cy="837165"/>
          </a:xfrm>
          <a:prstGeom prst="rect">
            <a:avLst/>
          </a:prstGeom>
        </p:spPr>
      </p:pic>
      <p:pic>
        <p:nvPicPr>
          <p:cNvPr id="261" name="图片 260" descr="模糊的照片&#10;&#10;描述已自动生成">
            <a:extLst>
              <a:ext uri="{FF2B5EF4-FFF2-40B4-BE49-F238E27FC236}">
                <a16:creationId xmlns:a16="http://schemas.microsoft.com/office/drawing/2014/main" id="{377132A6-94D7-4081-BB76-22925A3D72A5}"/>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70787" y="3881734"/>
            <a:ext cx="824916" cy="824916"/>
          </a:xfrm>
          <a:prstGeom prst="rect">
            <a:avLst/>
          </a:prstGeom>
        </p:spPr>
      </p:pic>
      <p:pic>
        <p:nvPicPr>
          <p:cNvPr id="264" name="图片 263" descr="图片包含 建筑, 球, 播放器, 男人&#10;&#10;描述已自动生成">
            <a:extLst>
              <a:ext uri="{FF2B5EF4-FFF2-40B4-BE49-F238E27FC236}">
                <a16:creationId xmlns:a16="http://schemas.microsoft.com/office/drawing/2014/main" id="{76F28877-A8C0-4110-AE94-31C9FEF07427}"/>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3365267" y="4720753"/>
            <a:ext cx="831348" cy="831348"/>
          </a:xfrm>
          <a:prstGeom prst="rect">
            <a:avLst/>
          </a:prstGeom>
        </p:spPr>
      </p:pic>
      <p:pic>
        <p:nvPicPr>
          <p:cNvPr id="269" name="图片 268" descr="图片包含 照片, 田地, 播放器, 女人&#10;&#10;描述已自动生成">
            <a:extLst>
              <a:ext uri="{FF2B5EF4-FFF2-40B4-BE49-F238E27FC236}">
                <a16:creationId xmlns:a16="http://schemas.microsoft.com/office/drawing/2014/main" id="{BD6E4FA5-ED65-48B8-8F7E-D8DBC4C04CEC}"/>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371485" y="5571808"/>
            <a:ext cx="812744" cy="812744"/>
          </a:xfrm>
          <a:prstGeom prst="rect">
            <a:avLst/>
          </a:prstGeom>
        </p:spPr>
      </p:pic>
      <p:pic>
        <p:nvPicPr>
          <p:cNvPr id="273" name="图片 272" descr="图片包含 布, 球, 男人, 游戏机&#10;&#10;描述已自动生成">
            <a:extLst>
              <a:ext uri="{FF2B5EF4-FFF2-40B4-BE49-F238E27FC236}">
                <a16:creationId xmlns:a16="http://schemas.microsoft.com/office/drawing/2014/main" id="{A3AE99AD-4DB8-48E2-A5E0-EA4A29AF506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3372495" y="6414623"/>
            <a:ext cx="810723" cy="810723"/>
          </a:xfrm>
          <a:prstGeom prst="rect">
            <a:avLst/>
          </a:prstGeom>
        </p:spPr>
      </p:pic>
      <p:pic>
        <p:nvPicPr>
          <p:cNvPr id="275" name="图片 274" descr="图片包含 游戏机&#10;&#10;描述已自动生成">
            <a:extLst>
              <a:ext uri="{FF2B5EF4-FFF2-40B4-BE49-F238E27FC236}">
                <a16:creationId xmlns:a16="http://schemas.microsoft.com/office/drawing/2014/main" id="{CFF64D92-2FDA-45A8-B8F8-49AD4CBFB99B}"/>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3357837" y="7230164"/>
            <a:ext cx="832379" cy="832379"/>
          </a:xfrm>
          <a:prstGeom prst="rect">
            <a:avLst/>
          </a:prstGeom>
        </p:spPr>
      </p:pic>
      <p:pic>
        <p:nvPicPr>
          <p:cNvPr id="277" name="图片 276" descr="图片包含 游戏机, 淋浴, 房间, 男人&#10;&#10;描述已自动生成">
            <a:extLst>
              <a:ext uri="{FF2B5EF4-FFF2-40B4-BE49-F238E27FC236}">
                <a16:creationId xmlns:a16="http://schemas.microsoft.com/office/drawing/2014/main" id="{85A3F0C0-F472-43BE-8346-DF56908C922E}"/>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6925" y="8076151"/>
            <a:ext cx="837365" cy="837365"/>
          </a:xfrm>
          <a:prstGeom prst="rect">
            <a:avLst/>
          </a:prstGeom>
        </p:spPr>
      </p:pic>
      <p:pic>
        <p:nvPicPr>
          <p:cNvPr id="5" name="图片 4" descr="躺在雪地上&#10;&#10;描述已自动生成">
            <a:extLst>
              <a:ext uri="{FF2B5EF4-FFF2-40B4-BE49-F238E27FC236}">
                <a16:creationId xmlns:a16="http://schemas.microsoft.com/office/drawing/2014/main" id="{FAEF313E-911E-4F5A-841B-14A163E18BD2}"/>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5980665" y="8102815"/>
            <a:ext cx="808223" cy="808223"/>
          </a:xfrm>
          <a:prstGeom prst="rect">
            <a:avLst/>
          </a:prstGeom>
        </p:spPr>
      </p:pic>
      <p:pic>
        <p:nvPicPr>
          <p:cNvPr id="7" name="图片 6" descr="雪地上的风景&#10;&#10;描述已自动生成">
            <a:extLst>
              <a:ext uri="{FF2B5EF4-FFF2-40B4-BE49-F238E27FC236}">
                <a16:creationId xmlns:a16="http://schemas.microsoft.com/office/drawing/2014/main" id="{381C8C7F-99CD-4532-AA6A-EDDA667DAE6A}"/>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6840459" y="8100244"/>
            <a:ext cx="817660" cy="817660"/>
          </a:xfrm>
          <a:prstGeom prst="rect">
            <a:avLst/>
          </a:prstGeom>
        </p:spPr>
      </p:pic>
      <p:pic>
        <p:nvPicPr>
          <p:cNvPr id="21" name="图片 20" descr="图片包含 户外, 照片, 大, 披萨&#10;&#10;描述已自动生成">
            <a:extLst>
              <a:ext uri="{FF2B5EF4-FFF2-40B4-BE49-F238E27FC236}">
                <a16:creationId xmlns:a16="http://schemas.microsoft.com/office/drawing/2014/main" id="{97630D59-B761-4EBE-A66B-BFA1AAF5F12B}"/>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2483916" y="3876240"/>
            <a:ext cx="829614" cy="829614"/>
          </a:xfrm>
          <a:prstGeom prst="rect">
            <a:avLst/>
          </a:prstGeom>
        </p:spPr>
      </p:pic>
      <p:pic>
        <p:nvPicPr>
          <p:cNvPr id="41" name="图片 40" descr="图片包含 自然, 户外, 飞行, 大&#10;&#10;描述已自动生成">
            <a:extLst>
              <a:ext uri="{FF2B5EF4-FFF2-40B4-BE49-F238E27FC236}">
                <a16:creationId xmlns:a16="http://schemas.microsoft.com/office/drawing/2014/main" id="{AACC6872-5A55-49F1-AEF7-B443599F6ED6}"/>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2472672" y="1321356"/>
            <a:ext cx="822271" cy="822271"/>
          </a:xfrm>
          <a:prstGeom prst="rect">
            <a:avLst/>
          </a:prstGeom>
        </p:spPr>
      </p:pic>
      <p:pic>
        <p:nvPicPr>
          <p:cNvPr id="45" name="图片 44" descr="图片包含 户外, 建筑, 砖, 树&#10;&#10;描述已自动生成">
            <a:extLst>
              <a:ext uri="{FF2B5EF4-FFF2-40B4-BE49-F238E27FC236}">
                <a16:creationId xmlns:a16="http://schemas.microsoft.com/office/drawing/2014/main" id="{41D74527-FCF5-490E-8653-FFB24A4EE4A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2479584" y="2166820"/>
            <a:ext cx="804841" cy="804841"/>
          </a:xfrm>
          <a:prstGeom prst="rect">
            <a:avLst/>
          </a:prstGeom>
        </p:spPr>
      </p:pic>
      <p:pic>
        <p:nvPicPr>
          <p:cNvPr id="49" name="图片 48" descr="图片包含 街道, 覆盖, 走, 人们&#10;&#10;描述已自动生成">
            <a:extLst>
              <a:ext uri="{FF2B5EF4-FFF2-40B4-BE49-F238E27FC236}">
                <a16:creationId xmlns:a16="http://schemas.microsoft.com/office/drawing/2014/main" id="{C6F7D367-B73D-4C10-9DE3-491CF5922056}"/>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479583" y="3021774"/>
            <a:ext cx="804842" cy="804842"/>
          </a:xfrm>
          <a:prstGeom prst="rect">
            <a:avLst/>
          </a:prstGeom>
        </p:spPr>
      </p:pic>
      <p:pic>
        <p:nvPicPr>
          <p:cNvPr id="51" name="图片 50" descr="图片包含 户外, 草, 照片, 站&#10;&#10;描述已自动生成">
            <a:extLst>
              <a:ext uri="{FF2B5EF4-FFF2-40B4-BE49-F238E27FC236}">
                <a16:creationId xmlns:a16="http://schemas.microsoft.com/office/drawing/2014/main" id="{60B2AFDE-A637-484A-B0C6-E6B384D79E36}"/>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481002" y="4716544"/>
            <a:ext cx="827930" cy="827930"/>
          </a:xfrm>
          <a:prstGeom prst="rect">
            <a:avLst/>
          </a:prstGeom>
        </p:spPr>
      </p:pic>
      <p:pic>
        <p:nvPicPr>
          <p:cNvPr id="55" name="图片 54" descr="图片包含 室内, 食物, 覆盖, 披萨&#10;&#10;描述已自动生成">
            <a:extLst>
              <a:ext uri="{FF2B5EF4-FFF2-40B4-BE49-F238E27FC236}">
                <a16:creationId xmlns:a16="http://schemas.microsoft.com/office/drawing/2014/main" id="{4A360330-1C65-4B01-96D4-16694FA759F3}"/>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2490662" y="5564215"/>
            <a:ext cx="827930" cy="827930"/>
          </a:xfrm>
          <a:prstGeom prst="rect">
            <a:avLst/>
          </a:prstGeom>
        </p:spPr>
      </p:pic>
      <p:pic>
        <p:nvPicPr>
          <p:cNvPr id="58" name="图片 57" descr="图片包含 动物, 关, 珊瑚, 鸟&#10;&#10;描述已自动生成">
            <a:extLst>
              <a:ext uri="{FF2B5EF4-FFF2-40B4-BE49-F238E27FC236}">
                <a16:creationId xmlns:a16="http://schemas.microsoft.com/office/drawing/2014/main" id="{78904013-11EB-4BAF-8660-38421959B278}"/>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2488444" y="6419440"/>
            <a:ext cx="810724" cy="810724"/>
          </a:xfrm>
          <a:prstGeom prst="rect">
            <a:avLst/>
          </a:prstGeom>
        </p:spPr>
      </p:pic>
      <p:pic>
        <p:nvPicPr>
          <p:cNvPr id="61" name="图片 60" descr="图片包含 蛋糕, 游戏机&#10;&#10;描述已自动生成">
            <a:extLst>
              <a:ext uri="{FF2B5EF4-FFF2-40B4-BE49-F238E27FC236}">
                <a16:creationId xmlns:a16="http://schemas.microsoft.com/office/drawing/2014/main" id="{376786E7-82E4-413F-A51F-E0D602081ED1}"/>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2488301" y="7239518"/>
            <a:ext cx="829615" cy="829615"/>
          </a:xfrm>
          <a:prstGeom prst="rect">
            <a:avLst/>
          </a:prstGeom>
        </p:spPr>
      </p:pic>
      <p:pic>
        <p:nvPicPr>
          <p:cNvPr id="65" name="图片 64" descr="雪地上&#10;&#10;描述已自动生成">
            <a:extLst>
              <a:ext uri="{FF2B5EF4-FFF2-40B4-BE49-F238E27FC236}">
                <a16:creationId xmlns:a16="http://schemas.microsoft.com/office/drawing/2014/main" id="{95E39F2F-4038-4C51-9D52-64550DBC6BB6}"/>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483477" y="8091196"/>
            <a:ext cx="833490" cy="833490"/>
          </a:xfrm>
          <a:prstGeom prst="rect">
            <a:avLst/>
          </a:prstGeom>
        </p:spPr>
      </p:pic>
      <p:pic>
        <p:nvPicPr>
          <p:cNvPr id="4" name="图片 3" descr="背景图案&#10;&#10;描述已自动生成">
            <a:extLst>
              <a:ext uri="{FF2B5EF4-FFF2-40B4-BE49-F238E27FC236}">
                <a16:creationId xmlns:a16="http://schemas.microsoft.com/office/drawing/2014/main" id="{9692E5B6-C13D-4FD8-9219-CC247D43EACB}"/>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13828141" y="1329960"/>
            <a:ext cx="802259" cy="802259"/>
          </a:xfrm>
          <a:prstGeom prst="rect">
            <a:avLst/>
          </a:prstGeom>
        </p:spPr>
      </p:pic>
      <p:pic>
        <p:nvPicPr>
          <p:cNvPr id="8" name="图片 7" descr="图片包含 窗帘, 家具, 室内, 水&#10;&#10;描述已自动生成">
            <a:extLst>
              <a:ext uri="{FF2B5EF4-FFF2-40B4-BE49-F238E27FC236}">
                <a16:creationId xmlns:a16="http://schemas.microsoft.com/office/drawing/2014/main" id="{DFD30079-2F6C-4208-914E-9705005AFE6E}"/>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13829192" y="2156805"/>
            <a:ext cx="828504" cy="828504"/>
          </a:xfrm>
          <a:prstGeom prst="rect">
            <a:avLst/>
          </a:prstGeom>
        </p:spPr>
      </p:pic>
      <p:pic>
        <p:nvPicPr>
          <p:cNvPr id="12" name="图片 11" descr="背景图案&#10;&#10;描述已自动生成">
            <a:extLst>
              <a:ext uri="{FF2B5EF4-FFF2-40B4-BE49-F238E27FC236}">
                <a16:creationId xmlns:a16="http://schemas.microsoft.com/office/drawing/2014/main" id="{6EE2A6EA-F3A2-4DD0-9E04-E22C0636920D}"/>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13813377" y="3002507"/>
            <a:ext cx="832736" cy="832736"/>
          </a:xfrm>
          <a:prstGeom prst="rect">
            <a:avLst/>
          </a:prstGeom>
        </p:spPr>
      </p:pic>
      <p:pic>
        <p:nvPicPr>
          <p:cNvPr id="16" name="图片 15" descr="图片包含 室内, 窗帘, 家具, 水&#10;&#10;描述已自动生成">
            <a:extLst>
              <a:ext uri="{FF2B5EF4-FFF2-40B4-BE49-F238E27FC236}">
                <a16:creationId xmlns:a16="http://schemas.microsoft.com/office/drawing/2014/main" id="{CBF0E8A3-C3CC-4A2C-8D22-8F56F19F981E}"/>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13815515" y="3848000"/>
            <a:ext cx="838439" cy="838439"/>
          </a:xfrm>
          <a:prstGeom prst="rect">
            <a:avLst/>
          </a:prstGeom>
        </p:spPr>
      </p:pic>
      <p:pic>
        <p:nvPicPr>
          <p:cNvPr id="20" name="图片 19" descr="图片包含 家具, 窗帘, 游戏机, 桌子&#10;&#10;描述已自动生成">
            <a:extLst>
              <a:ext uri="{FF2B5EF4-FFF2-40B4-BE49-F238E27FC236}">
                <a16:creationId xmlns:a16="http://schemas.microsoft.com/office/drawing/2014/main" id="{EA61F72D-D4E9-4CCF-8A7A-96AFDA1ECDA6}"/>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3815515" y="4695196"/>
            <a:ext cx="843836" cy="843836"/>
          </a:xfrm>
          <a:prstGeom prst="rect">
            <a:avLst/>
          </a:prstGeom>
        </p:spPr>
      </p:pic>
      <p:pic>
        <p:nvPicPr>
          <p:cNvPr id="24" name="图片 23" descr="图片包含 室内, 水, 窗帘, 游戏机&#10;&#10;描述已自动生成">
            <a:extLst>
              <a:ext uri="{FF2B5EF4-FFF2-40B4-BE49-F238E27FC236}">
                <a16:creationId xmlns:a16="http://schemas.microsoft.com/office/drawing/2014/main" id="{A8211B2D-E6FB-4680-8D47-8C253192E369}"/>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13804840" y="5558208"/>
            <a:ext cx="838439" cy="838439"/>
          </a:xfrm>
          <a:prstGeom prst="rect">
            <a:avLst/>
          </a:prstGeom>
        </p:spPr>
      </p:pic>
      <p:pic>
        <p:nvPicPr>
          <p:cNvPr id="27" name="图片 26" descr="图片包含 室内, 窗帘, 桌子, 游戏机&#10;&#10;描述已自动生成">
            <a:extLst>
              <a:ext uri="{FF2B5EF4-FFF2-40B4-BE49-F238E27FC236}">
                <a16:creationId xmlns:a16="http://schemas.microsoft.com/office/drawing/2014/main" id="{13FFB842-FDD9-43AE-915D-7CB0EE93CB5A}"/>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3812695" y="6415941"/>
            <a:ext cx="830327" cy="830327"/>
          </a:xfrm>
          <a:prstGeom prst="rect">
            <a:avLst/>
          </a:prstGeom>
        </p:spPr>
      </p:pic>
      <p:pic>
        <p:nvPicPr>
          <p:cNvPr id="29" name="图片 28" descr="水里有窗帘&#10;&#10;描述已自动生成">
            <a:extLst>
              <a:ext uri="{FF2B5EF4-FFF2-40B4-BE49-F238E27FC236}">
                <a16:creationId xmlns:a16="http://schemas.microsoft.com/office/drawing/2014/main" id="{5F11B921-1DA8-43D0-82DE-8A24FB332F7E}"/>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13804893" y="7265092"/>
            <a:ext cx="833490" cy="833490"/>
          </a:xfrm>
          <a:prstGeom prst="rect">
            <a:avLst/>
          </a:prstGeom>
        </p:spPr>
      </p:pic>
      <p:pic>
        <p:nvPicPr>
          <p:cNvPr id="33" name="图片 32" descr="图片包含 家具, 窗帘, 游戏机, 桌子&#10;&#10;描述已自动生成">
            <a:extLst>
              <a:ext uri="{FF2B5EF4-FFF2-40B4-BE49-F238E27FC236}">
                <a16:creationId xmlns:a16="http://schemas.microsoft.com/office/drawing/2014/main" id="{48EA7715-368B-49CC-A314-46962841033A}"/>
              </a:ext>
            </a:extLst>
          </p:cNvPr>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13814775" y="8079008"/>
            <a:ext cx="829274" cy="829274"/>
          </a:xfrm>
          <a:prstGeom prst="rect">
            <a:avLst/>
          </a:prstGeom>
        </p:spPr>
      </p:pic>
      <p:pic>
        <p:nvPicPr>
          <p:cNvPr id="37" name="图片 36" descr="穿白云&#10;&#10;描述已自动生成">
            <a:extLst>
              <a:ext uri="{FF2B5EF4-FFF2-40B4-BE49-F238E27FC236}">
                <a16:creationId xmlns:a16="http://schemas.microsoft.com/office/drawing/2014/main" id="{EAC7552B-4169-4249-83FC-1678CBBFA198}"/>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5128361" y="1324802"/>
            <a:ext cx="819794" cy="819794"/>
          </a:xfrm>
          <a:prstGeom prst="rect">
            <a:avLst/>
          </a:prstGeom>
        </p:spPr>
      </p:pic>
      <p:pic>
        <p:nvPicPr>
          <p:cNvPr id="43" name="图片 42" descr="图片包含 游戏机, 床&#10;&#10;描述已自动生成">
            <a:extLst>
              <a:ext uri="{FF2B5EF4-FFF2-40B4-BE49-F238E27FC236}">
                <a16:creationId xmlns:a16="http://schemas.microsoft.com/office/drawing/2014/main" id="{EB332C3B-0FE0-41A2-A97F-5D55FE4BD18E}"/>
              </a:ext>
            </a:extLst>
          </p:cNvPr>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5114359" y="2156805"/>
            <a:ext cx="834216" cy="834216"/>
          </a:xfrm>
          <a:prstGeom prst="rect">
            <a:avLst/>
          </a:prstGeom>
        </p:spPr>
      </p:pic>
      <p:pic>
        <p:nvPicPr>
          <p:cNvPr id="50" name="图片 49" descr="图片包含 游戏机&#10;&#10;描述已自动生成">
            <a:extLst>
              <a:ext uri="{FF2B5EF4-FFF2-40B4-BE49-F238E27FC236}">
                <a16:creationId xmlns:a16="http://schemas.microsoft.com/office/drawing/2014/main" id="{85D1BAFA-2C79-45A6-BD8B-E760BC4637E5}"/>
              </a:ext>
            </a:extLst>
          </p:cNvPr>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5114950" y="2998511"/>
            <a:ext cx="835414" cy="835414"/>
          </a:xfrm>
          <a:prstGeom prst="rect">
            <a:avLst/>
          </a:prstGeom>
        </p:spPr>
      </p:pic>
      <p:pic>
        <p:nvPicPr>
          <p:cNvPr id="57" name="图片 56" descr="图片包含 游戏机&#10;&#10;描述已自动生成">
            <a:extLst>
              <a:ext uri="{FF2B5EF4-FFF2-40B4-BE49-F238E27FC236}">
                <a16:creationId xmlns:a16="http://schemas.microsoft.com/office/drawing/2014/main" id="{27332510-184B-49DF-8F69-14BCB0C083A0}"/>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5111206" y="3859231"/>
            <a:ext cx="833334" cy="833334"/>
          </a:xfrm>
          <a:prstGeom prst="rect">
            <a:avLst/>
          </a:prstGeom>
        </p:spPr>
      </p:pic>
      <p:pic>
        <p:nvPicPr>
          <p:cNvPr id="63" name="图片 62" descr="图片包含 户外, 照片, 草, 人们&#10;&#10;描述已自动生成">
            <a:extLst>
              <a:ext uri="{FF2B5EF4-FFF2-40B4-BE49-F238E27FC236}">
                <a16:creationId xmlns:a16="http://schemas.microsoft.com/office/drawing/2014/main" id="{7CBCA6DB-9778-4150-9843-5C70D2FC08B8}"/>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5131316" y="4708804"/>
            <a:ext cx="830229" cy="830229"/>
          </a:xfrm>
          <a:prstGeom prst="rect">
            <a:avLst/>
          </a:prstGeom>
        </p:spPr>
      </p:pic>
      <p:pic>
        <p:nvPicPr>
          <p:cNvPr id="68" name="图片 67" descr="图片包含 户外, 照片, 草, 站&#10;&#10;描述已自动生成">
            <a:extLst>
              <a:ext uri="{FF2B5EF4-FFF2-40B4-BE49-F238E27FC236}">
                <a16:creationId xmlns:a16="http://schemas.microsoft.com/office/drawing/2014/main" id="{69040063-B161-48D0-B7AB-B9E429034CCA}"/>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5976734" y="4710371"/>
            <a:ext cx="833854" cy="833854"/>
          </a:xfrm>
          <a:prstGeom prst="rect">
            <a:avLst/>
          </a:prstGeom>
        </p:spPr>
      </p:pic>
      <p:pic>
        <p:nvPicPr>
          <p:cNvPr id="71" name="图片 70" descr="模糊的照片&#10;&#10;描述已自动生成">
            <a:extLst>
              <a:ext uri="{FF2B5EF4-FFF2-40B4-BE49-F238E27FC236}">
                <a16:creationId xmlns:a16="http://schemas.microsoft.com/office/drawing/2014/main" id="{2953C28F-9660-4DD1-8117-4CDAD9DB75F2}"/>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5129313" y="5565731"/>
            <a:ext cx="836660" cy="836660"/>
          </a:xfrm>
          <a:prstGeom prst="rect">
            <a:avLst/>
          </a:prstGeom>
        </p:spPr>
      </p:pic>
      <p:pic>
        <p:nvPicPr>
          <p:cNvPr id="74" name="图片 73" descr="图片包含 动物, 游戏机, 珊瑚&#10;&#10;描述已自动生成">
            <a:extLst>
              <a:ext uri="{FF2B5EF4-FFF2-40B4-BE49-F238E27FC236}">
                <a16:creationId xmlns:a16="http://schemas.microsoft.com/office/drawing/2014/main" id="{A54676A5-8461-4229-B4D8-91942C226CB5}"/>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5130006" y="6415976"/>
            <a:ext cx="836660" cy="836660"/>
          </a:xfrm>
          <a:prstGeom prst="rect">
            <a:avLst/>
          </a:prstGeom>
        </p:spPr>
      </p:pic>
      <p:pic>
        <p:nvPicPr>
          <p:cNvPr id="79" name="图片 78" descr="图片包含 壁炉, 门, 蛋糕, 香蕉&#10;&#10;描述已自动生成">
            <a:extLst>
              <a:ext uri="{FF2B5EF4-FFF2-40B4-BE49-F238E27FC236}">
                <a16:creationId xmlns:a16="http://schemas.microsoft.com/office/drawing/2014/main" id="{1C26859D-0A60-49E2-BF79-7A7623D1A097}"/>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5141349" y="7269132"/>
            <a:ext cx="801191" cy="801191"/>
          </a:xfrm>
          <a:prstGeom prst="rect">
            <a:avLst/>
          </a:prstGeom>
        </p:spPr>
      </p:pic>
      <p:pic>
        <p:nvPicPr>
          <p:cNvPr id="89" name="图片 88" descr="穿白云&#10;&#10;描述已自动生成">
            <a:extLst>
              <a:ext uri="{FF2B5EF4-FFF2-40B4-BE49-F238E27FC236}">
                <a16:creationId xmlns:a16="http://schemas.microsoft.com/office/drawing/2014/main" id="{83DD1159-DC4C-448C-A362-3CCD24FD2BF0}"/>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5128361" y="8104184"/>
            <a:ext cx="808414" cy="808414"/>
          </a:xfrm>
          <a:prstGeom prst="rect">
            <a:avLst/>
          </a:prstGeom>
        </p:spPr>
      </p:pic>
      <p:pic>
        <p:nvPicPr>
          <p:cNvPr id="3" name="图片 2" descr="图片包含 播放器, 站, 球, 男人&#10;&#10;描述已自动生成">
            <a:extLst>
              <a:ext uri="{FF2B5EF4-FFF2-40B4-BE49-F238E27FC236}">
                <a16:creationId xmlns:a16="http://schemas.microsoft.com/office/drawing/2014/main" id="{1791FFE1-7C66-46B8-97DE-D8E708A5CD23}"/>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1269492" y="1316215"/>
            <a:ext cx="807716" cy="807716"/>
          </a:xfrm>
          <a:prstGeom prst="rect">
            <a:avLst/>
          </a:prstGeom>
        </p:spPr>
      </p:pic>
      <p:pic>
        <p:nvPicPr>
          <p:cNvPr id="14" name="图片 13" descr="图片包含 监控, 游戏机, 水, 桌子&#10;&#10;描述已自动生成">
            <a:extLst>
              <a:ext uri="{FF2B5EF4-FFF2-40B4-BE49-F238E27FC236}">
                <a16:creationId xmlns:a16="http://schemas.microsoft.com/office/drawing/2014/main" id="{F68B4F2B-3468-4533-9DD4-77B8334C09F0}"/>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65338" y="2987647"/>
            <a:ext cx="807715" cy="807715"/>
          </a:xfrm>
          <a:prstGeom prst="rect">
            <a:avLst/>
          </a:prstGeom>
        </p:spPr>
      </p:pic>
      <p:pic>
        <p:nvPicPr>
          <p:cNvPr id="25" name="图片 24" descr="模糊的图片&#10;&#10;描述已自动生成">
            <a:extLst>
              <a:ext uri="{FF2B5EF4-FFF2-40B4-BE49-F238E27FC236}">
                <a16:creationId xmlns:a16="http://schemas.microsoft.com/office/drawing/2014/main" id="{5E68265A-5DB9-4725-B1E1-D91861FE4C8E}"/>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11260265" y="3848591"/>
            <a:ext cx="806636" cy="806636"/>
          </a:xfrm>
          <a:prstGeom prst="rect">
            <a:avLst/>
          </a:prstGeom>
        </p:spPr>
      </p:pic>
      <p:pic>
        <p:nvPicPr>
          <p:cNvPr id="31" name="图片 30" descr="图片包含 监控, 男人, 窗帘, 球&#10;&#10;描述已自动生成">
            <a:extLst>
              <a:ext uri="{FF2B5EF4-FFF2-40B4-BE49-F238E27FC236}">
                <a16:creationId xmlns:a16="http://schemas.microsoft.com/office/drawing/2014/main" id="{7AE091E0-3ED5-4188-B668-EB6BBC6B8FD5}"/>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1252205" y="4692565"/>
            <a:ext cx="831298" cy="831298"/>
          </a:xfrm>
          <a:prstGeom prst="rect">
            <a:avLst/>
          </a:prstGeom>
        </p:spPr>
      </p:pic>
      <p:pic>
        <p:nvPicPr>
          <p:cNvPr id="39" name="图片 38" descr="蓝色的天空&#10;&#10;描述已自动生成">
            <a:extLst>
              <a:ext uri="{FF2B5EF4-FFF2-40B4-BE49-F238E27FC236}">
                <a16:creationId xmlns:a16="http://schemas.microsoft.com/office/drawing/2014/main" id="{C9FBC503-04F2-4B18-90B3-07651038E900}"/>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1255307" y="5550139"/>
            <a:ext cx="810570" cy="810570"/>
          </a:xfrm>
          <a:prstGeom prst="rect">
            <a:avLst/>
          </a:prstGeom>
        </p:spPr>
      </p:pic>
      <p:pic>
        <p:nvPicPr>
          <p:cNvPr id="53" name="图片 52" descr="蓝色的天空&#10;&#10;描述已自动生成">
            <a:extLst>
              <a:ext uri="{FF2B5EF4-FFF2-40B4-BE49-F238E27FC236}">
                <a16:creationId xmlns:a16="http://schemas.microsoft.com/office/drawing/2014/main" id="{A033FF19-9F4D-4BB0-BB3D-EB3AE59A38A8}"/>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11262392" y="6396129"/>
            <a:ext cx="816832" cy="816832"/>
          </a:xfrm>
          <a:prstGeom prst="rect">
            <a:avLst/>
          </a:prstGeom>
        </p:spPr>
      </p:pic>
      <p:pic>
        <p:nvPicPr>
          <p:cNvPr id="67" name="图片 66" descr="图片包含 水, 夜晚, 游戏机, 钟表&#10;&#10;描述已自动生成">
            <a:extLst>
              <a:ext uri="{FF2B5EF4-FFF2-40B4-BE49-F238E27FC236}">
                <a16:creationId xmlns:a16="http://schemas.microsoft.com/office/drawing/2014/main" id="{11E9ABFF-84DB-443C-8425-8CDFF774F02E}"/>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1253229" y="7235405"/>
            <a:ext cx="842871" cy="842871"/>
          </a:xfrm>
          <a:prstGeom prst="rect">
            <a:avLst/>
          </a:prstGeom>
        </p:spPr>
      </p:pic>
      <p:pic>
        <p:nvPicPr>
          <p:cNvPr id="72" name="图片 71" descr="图片包含 监控, 站, 水, 电视&#10;&#10;描述已自动生成">
            <a:extLst>
              <a:ext uri="{FF2B5EF4-FFF2-40B4-BE49-F238E27FC236}">
                <a16:creationId xmlns:a16="http://schemas.microsoft.com/office/drawing/2014/main" id="{D06C509A-5674-4752-B60D-DAC4E9F13FAB}"/>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1255952" y="8083881"/>
            <a:ext cx="840621" cy="840621"/>
          </a:xfrm>
          <a:prstGeom prst="rect">
            <a:avLst/>
          </a:prstGeom>
        </p:spPr>
      </p:pic>
      <p:pic>
        <p:nvPicPr>
          <p:cNvPr id="76" name="图片 75" descr="图片包含 窗帘, 桌子, 大, 游戏机&#10;&#10;描述已自动生成">
            <a:extLst>
              <a:ext uri="{FF2B5EF4-FFF2-40B4-BE49-F238E27FC236}">
                <a16:creationId xmlns:a16="http://schemas.microsoft.com/office/drawing/2014/main" id="{B798BF31-7E5A-4382-94DA-69910AFBD227}"/>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1270137" y="2149344"/>
            <a:ext cx="806349" cy="806349"/>
          </a:xfrm>
          <a:prstGeom prst="rect">
            <a:avLst/>
          </a:prstGeom>
        </p:spPr>
      </p:pic>
      <p:pic>
        <p:nvPicPr>
          <p:cNvPr id="47" name="图片 46" descr="图片包含 壁炉, 蛋糕, 看着, 大&#10;&#10;描述已自动生成">
            <a:extLst>
              <a:ext uri="{FF2B5EF4-FFF2-40B4-BE49-F238E27FC236}">
                <a16:creationId xmlns:a16="http://schemas.microsoft.com/office/drawing/2014/main" id="{90F3B5B4-8D58-4B92-A42B-36361F2C1529}"/>
              </a:ext>
            </a:extLst>
          </p:cNvPr>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6848353" y="7251471"/>
            <a:ext cx="802312" cy="802312"/>
          </a:xfrm>
          <a:prstGeom prst="rect">
            <a:avLst/>
          </a:prstGeom>
        </p:spPr>
      </p:pic>
      <p:pic>
        <p:nvPicPr>
          <p:cNvPr id="70" name="图片 69" descr="图片包含 物体, 蛋糕, 巧克力, 汽车&#10;&#10;描述已自动生成">
            <a:extLst>
              <a:ext uri="{FF2B5EF4-FFF2-40B4-BE49-F238E27FC236}">
                <a16:creationId xmlns:a16="http://schemas.microsoft.com/office/drawing/2014/main" id="{BA02847A-F163-4B42-8652-5839DAB996A7}"/>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5976548" y="7249979"/>
            <a:ext cx="833902" cy="833902"/>
          </a:xfrm>
          <a:prstGeom prst="rect">
            <a:avLst/>
          </a:prstGeom>
        </p:spPr>
      </p:pic>
      <p:pic>
        <p:nvPicPr>
          <p:cNvPr id="6" name="图片 5" descr="图片包含 街道, 游戏机, 大, 门&#10;&#10;描述已自动生成">
            <a:extLst>
              <a:ext uri="{FF2B5EF4-FFF2-40B4-BE49-F238E27FC236}">
                <a16:creationId xmlns:a16="http://schemas.microsoft.com/office/drawing/2014/main" id="{E9417716-FDBF-4A4B-AC19-BC1FF00AA3BE}"/>
              </a:ext>
            </a:extLst>
          </p:cNvPr>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4269833" y="1291304"/>
            <a:ext cx="850955" cy="850955"/>
          </a:xfrm>
          <a:prstGeom prst="rect">
            <a:avLst/>
          </a:prstGeom>
        </p:spPr>
      </p:pic>
      <p:pic>
        <p:nvPicPr>
          <p:cNvPr id="13" name="图片 12" descr="图片包含 游戏机, 绳子, 棒球, 屏幕&#10;&#10;描述已自动生成">
            <a:extLst>
              <a:ext uri="{FF2B5EF4-FFF2-40B4-BE49-F238E27FC236}">
                <a16:creationId xmlns:a16="http://schemas.microsoft.com/office/drawing/2014/main" id="{24D7A8DD-502C-47A3-8C38-7B76E7822922}"/>
              </a:ext>
            </a:extLst>
          </p:cNvPr>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4254985" y="2163840"/>
            <a:ext cx="850678" cy="850678"/>
          </a:xfrm>
          <a:prstGeom prst="rect">
            <a:avLst/>
          </a:prstGeom>
        </p:spPr>
      </p:pic>
      <p:pic>
        <p:nvPicPr>
          <p:cNvPr id="18" name="图片 17" descr="图片包含 游戏机&#10;&#10;描述已自动生成">
            <a:extLst>
              <a:ext uri="{FF2B5EF4-FFF2-40B4-BE49-F238E27FC236}">
                <a16:creationId xmlns:a16="http://schemas.microsoft.com/office/drawing/2014/main" id="{C9EB364F-BE46-4664-BFC8-AB1D4B73E5E0}"/>
              </a:ext>
            </a:extLst>
          </p:cNvPr>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4284093" y="3023575"/>
            <a:ext cx="792876" cy="792876"/>
          </a:xfrm>
          <a:prstGeom prst="rect">
            <a:avLst/>
          </a:prstGeom>
        </p:spPr>
      </p:pic>
      <p:pic>
        <p:nvPicPr>
          <p:cNvPr id="59" name="图片 58" descr="模糊的照片&#10;&#10;描述已自动生成">
            <a:extLst>
              <a:ext uri="{FF2B5EF4-FFF2-40B4-BE49-F238E27FC236}">
                <a16:creationId xmlns:a16="http://schemas.microsoft.com/office/drawing/2014/main" id="{36AAD06C-B8F1-4114-B212-114A14852EB9}"/>
              </a:ext>
            </a:extLst>
          </p:cNvPr>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4256249" y="3860267"/>
            <a:ext cx="817662" cy="817662"/>
          </a:xfrm>
          <a:prstGeom prst="rect">
            <a:avLst/>
          </a:prstGeom>
        </p:spPr>
      </p:pic>
      <p:pic>
        <p:nvPicPr>
          <p:cNvPr id="78" name="图片 77" descr="图片包含 服装, 男人, 布, 盘子&#10;&#10;描述已自动生成">
            <a:extLst>
              <a:ext uri="{FF2B5EF4-FFF2-40B4-BE49-F238E27FC236}">
                <a16:creationId xmlns:a16="http://schemas.microsoft.com/office/drawing/2014/main" id="{7A9A8BB0-DE18-467F-AB66-830A73846605}"/>
              </a:ext>
            </a:extLst>
          </p:cNvPr>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4254985" y="4717755"/>
            <a:ext cx="834342" cy="834342"/>
          </a:xfrm>
          <a:prstGeom prst="rect">
            <a:avLst/>
          </a:prstGeom>
        </p:spPr>
      </p:pic>
      <p:pic>
        <p:nvPicPr>
          <p:cNvPr id="82" name="图片 81" descr="图片包含 盘子, 食物, 游戏机, 香蕉&#10;&#10;描述已自动生成">
            <a:extLst>
              <a:ext uri="{FF2B5EF4-FFF2-40B4-BE49-F238E27FC236}">
                <a16:creationId xmlns:a16="http://schemas.microsoft.com/office/drawing/2014/main" id="{2287B0E2-9AAF-4821-9D6A-99710911396B}"/>
              </a:ext>
            </a:extLst>
          </p:cNvPr>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4242618" y="5550138"/>
            <a:ext cx="826135" cy="826135"/>
          </a:xfrm>
          <a:prstGeom prst="rect">
            <a:avLst/>
          </a:prstGeom>
        </p:spPr>
      </p:pic>
      <p:pic>
        <p:nvPicPr>
          <p:cNvPr id="84" name="图片 83" descr="图片包含 动物, 看着, 珊瑚, 前&#10;&#10;描述已自动生成">
            <a:extLst>
              <a:ext uri="{FF2B5EF4-FFF2-40B4-BE49-F238E27FC236}">
                <a16:creationId xmlns:a16="http://schemas.microsoft.com/office/drawing/2014/main" id="{EF5B776B-593B-4B8F-A0F6-453B484BAAD7}"/>
              </a:ext>
            </a:extLst>
          </p:cNvPr>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4254075" y="6407457"/>
            <a:ext cx="810723" cy="810723"/>
          </a:xfrm>
          <a:prstGeom prst="rect">
            <a:avLst/>
          </a:prstGeom>
        </p:spPr>
      </p:pic>
      <p:pic>
        <p:nvPicPr>
          <p:cNvPr id="87" name="图片 86" descr="图片包含 侧面, 关, 站, 大&#10;&#10;描述已自动生成">
            <a:extLst>
              <a:ext uri="{FF2B5EF4-FFF2-40B4-BE49-F238E27FC236}">
                <a16:creationId xmlns:a16="http://schemas.microsoft.com/office/drawing/2014/main" id="{60556161-588C-45E3-91FD-AAE3B8C7B316}"/>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4255412" y="7240297"/>
            <a:ext cx="819336" cy="819336"/>
          </a:xfrm>
          <a:prstGeom prst="rect">
            <a:avLst/>
          </a:prstGeom>
        </p:spPr>
      </p:pic>
      <p:pic>
        <p:nvPicPr>
          <p:cNvPr id="90" name="图片 89" descr="图片包含 覆盖, 躺, 毯子, 雪&#10;&#10;描述已自动生成">
            <a:extLst>
              <a:ext uri="{FF2B5EF4-FFF2-40B4-BE49-F238E27FC236}">
                <a16:creationId xmlns:a16="http://schemas.microsoft.com/office/drawing/2014/main" id="{33DD1C4C-E7D0-4FBE-BC0B-FD2B473EE138}"/>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4242320" y="8070382"/>
            <a:ext cx="848297" cy="848297"/>
          </a:xfrm>
          <a:prstGeom prst="rect">
            <a:avLst/>
          </a:prstGeom>
        </p:spPr>
      </p:pic>
    </p:spTree>
    <p:extLst>
      <p:ext uri="{BB962C8B-B14F-4D97-AF65-F5344CB8AC3E}">
        <p14:creationId xmlns:p14="http://schemas.microsoft.com/office/powerpoint/2010/main" val="933808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立方体 24">
            <a:extLst>
              <a:ext uri="{FF2B5EF4-FFF2-40B4-BE49-F238E27FC236}">
                <a16:creationId xmlns:a16="http://schemas.microsoft.com/office/drawing/2014/main" id="{F495A3B6-4556-44D2-A33D-041F89127B62}"/>
              </a:ext>
            </a:extLst>
          </p:cNvPr>
          <p:cNvSpPr/>
          <p:nvPr/>
        </p:nvSpPr>
        <p:spPr>
          <a:xfrm rot="16200000">
            <a:off x="16848950" y="4809712"/>
            <a:ext cx="644892"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4" name="立方体 23">
            <a:extLst>
              <a:ext uri="{FF2B5EF4-FFF2-40B4-BE49-F238E27FC236}">
                <a16:creationId xmlns:a16="http://schemas.microsoft.com/office/drawing/2014/main" id="{350F3AEA-D960-4EA8-918D-AC671B8B6BCA}"/>
              </a:ext>
            </a:extLst>
          </p:cNvPr>
          <p:cNvSpPr/>
          <p:nvPr/>
        </p:nvSpPr>
        <p:spPr>
          <a:xfrm rot="16200000">
            <a:off x="16891417" y="4881373"/>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3" name="立方体 22">
            <a:extLst>
              <a:ext uri="{FF2B5EF4-FFF2-40B4-BE49-F238E27FC236}">
                <a16:creationId xmlns:a16="http://schemas.microsoft.com/office/drawing/2014/main" id="{AEFACF7D-E2A3-4532-AD11-1373EE3D9093}"/>
              </a:ext>
            </a:extLst>
          </p:cNvPr>
          <p:cNvSpPr/>
          <p:nvPr/>
        </p:nvSpPr>
        <p:spPr>
          <a:xfrm rot="16200000">
            <a:off x="16813520" y="4865103"/>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2" name="立方体 21">
            <a:extLst>
              <a:ext uri="{FF2B5EF4-FFF2-40B4-BE49-F238E27FC236}">
                <a16:creationId xmlns:a16="http://schemas.microsoft.com/office/drawing/2014/main" id="{25155CF7-D997-41C4-9525-D77AA432D39E}"/>
              </a:ext>
            </a:extLst>
          </p:cNvPr>
          <p:cNvSpPr/>
          <p:nvPr/>
        </p:nvSpPr>
        <p:spPr>
          <a:xfrm rot="16200000">
            <a:off x="16808773" y="4485372"/>
            <a:ext cx="559959" cy="721895"/>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1" name="立方体 20">
            <a:extLst>
              <a:ext uri="{FF2B5EF4-FFF2-40B4-BE49-F238E27FC236}">
                <a16:creationId xmlns:a16="http://schemas.microsoft.com/office/drawing/2014/main" id="{450F62BA-A122-438E-B0E8-1BB22FD399A9}"/>
              </a:ext>
            </a:extLst>
          </p:cNvPr>
          <p:cNvSpPr/>
          <p:nvPr/>
        </p:nvSpPr>
        <p:spPr>
          <a:xfrm rot="16200000">
            <a:off x="16724143" y="3924903"/>
            <a:ext cx="559959" cy="1237130"/>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pic>
        <p:nvPicPr>
          <p:cNvPr id="7" name="图片 6" descr="图片包含 游戏机, 物体&#10;&#10;描述已自动生成">
            <a:extLst>
              <a:ext uri="{FF2B5EF4-FFF2-40B4-BE49-F238E27FC236}">
                <a16:creationId xmlns:a16="http://schemas.microsoft.com/office/drawing/2014/main" id="{A2252967-15F2-4928-8D53-A4EB1486F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357" y="4775030"/>
            <a:ext cx="1164668" cy="1164668"/>
          </a:xfrm>
          <a:prstGeom prst="rect">
            <a:avLst/>
          </a:prstGeom>
        </p:spPr>
      </p:pic>
      <p:sp>
        <p:nvSpPr>
          <p:cNvPr id="15" name="流程图: 数据 14">
            <a:extLst>
              <a:ext uri="{FF2B5EF4-FFF2-40B4-BE49-F238E27FC236}">
                <a16:creationId xmlns:a16="http://schemas.microsoft.com/office/drawing/2014/main" id="{1215FC26-A72E-462C-8372-217F54343C8A}"/>
              </a:ext>
            </a:extLst>
          </p:cNvPr>
          <p:cNvSpPr/>
          <p:nvPr/>
        </p:nvSpPr>
        <p:spPr>
          <a:xfrm>
            <a:off x="15836304" y="1284338"/>
            <a:ext cx="2240611" cy="980763"/>
          </a:xfrm>
          <a:prstGeom prst="flowChartInputOutput">
            <a:avLst/>
          </a:prstGeom>
          <a:solidFill>
            <a:srgbClr val="7600A3">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流程图: 数据 15">
            <a:extLst>
              <a:ext uri="{FF2B5EF4-FFF2-40B4-BE49-F238E27FC236}">
                <a16:creationId xmlns:a16="http://schemas.microsoft.com/office/drawing/2014/main" id="{41C8CC8E-B824-4D3F-9908-87FCF43410B0}"/>
              </a:ext>
            </a:extLst>
          </p:cNvPr>
          <p:cNvSpPr/>
          <p:nvPr/>
        </p:nvSpPr>
        <p:spPr>
          <a:xfrm>
            <a:off x="16203545" y="1264162"/>
            <a:ext cx="1506130" cy="697776"/>
          </a:xfrm>
          <a:prstGeom prst="flowChartInputOutput">
            <a:avLst/>
          </a:prstGeom>
          <a:solidFill>
            <a:srgbClr val="C00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流程图: 数据 16">
            <a:extLst>
              <a:ext uri="{FF2B5EF4-FFF2-40B4-BE49-F238E27FC236}">
                <a16:creationId xmlns:a16="http://schemas.microsoft.com/office/drawing/2014/main" id="{4A822134-AD53-4141-9DD5-92F0B460A7F7}"/>
              </a:ext>
            </a:extLst>
          </p:cNvPr>
          <p:cNvSpPr/>
          <p:nvPr/>
        </p:nvSpPr>
        <p:spPr>
          <a:xfrm>
            <a:off x="16625978" y="1449716"/>
            <a:ext cx="661264" cy="275567"/>
          </a:xfrm>
          <a:prstGeom prst="flowChartInputOutput">
            <a:avLst/>
          </a:prstGeom>
          <a:solidFill>
            <a:srgbClr val="222A35">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流程图: 数据 17">
            <a:extLst>
              <a:ext uri="{FF2B5EF4-FFF2-40B4-BE49-F238E27FC236}">
                <a16:creationId xmlns:a16="http://schemas.microsoft.com/office/drawing/2014/main" id="{75C4B44F-E4BE-4580-97C3-D226E60388AA}"/>
              </a:ext>
            </a:extLst>
          </p:cNvPr>
          <p:cNvSpPr/>
          <p:nvPr/>
        </p:nvSpPr>
        <p:spPr>
          <a:xfrm>
            <a:off x="16285448" y="940826"/>
            <a:ext cx="1607418" cy="646674"/>
          </a:xfrm>
          <a:prstGeom prst="flowChartInputOutput">
            <a:avLst/>
          </a:prstGeom>
          <a:gradFill flip="none" rotWithShape="1">
            <a:gsLst>
              <a:gs pos="0">
                <a:srgbClr val="767373">
                  <a:shade val="30000"/>
                  <a:satMod val="115000"/>
                </a:srgbClr>
              </a:gs>
              <a:gs pos="50000">
                <a:srgbClr val="767373">
                  <a:shade val="67500"/>
                  <a:satMod val="115000"/>
                </a:srgbClr>
              </a:gs>
              <a:gs pos="100000">
                <a:srgbClr val="767373">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流程图: 数据 18">
            <a:extLst>
              <a:ext uri="{FF2B5EF4-FFF2-40B4-BE49-F238E27FC236}">
                <a16:creationId xmlns:a16="http://schemas.microsoft.com/office/drawing/2014/main" id="{305E0FAB-16C4-40A8-972C-2A7EC218D941}"/>
              </a:ext>
            </a:extLst>
          </p:cNvPr>
          <p:cNvSpPr/>
          <p:nvPr/>
        </p:nvSpPr>
        <p:spPr>
          <a:xfrm>
            <a:off x="16130806" y="408404"/>
            <a:ext cx="2159734" cy="823496"/>
          </a:xfrm>
          <a:prstGeom prst="flowChartInputOutput">
            <a:avLst/>
          </a:prstGeom>
          <a:gradFill flip="none" rotWithShape="1">
            <a:gsLst>
              <a:gs pos="0">
                <a:srgbClr val="7D7D7D">
                  <a:shade val="30000"/>
                  <a:satMod val="115000"/>
                </a:srgbClr>
              </a:gs>
              <a:gs pos="50000">
                <a:srgbClr val="7D7D7D">
                  <a:shade val="67500"/>
                  <a:satMod val="115000"/>
                </a:srgbClr>
              </a:gs>
              <a:gs pos="100000">
                <a:srgbClr val="7D7D7D">
                  <a:shade val="100000"/>
                  <a:satMod val="115000"/>
                </a:srgb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立方体 19">
            <a:extLst>
              <a:ext uri="{FF2B5EF4-FFF2-40B4-BE49-F238E27FC236}">
                <a16:creationId xmlns:a16="http://schemas.microsoft.com/office/drawing/2014/main" id="{B3EFB22A-5DBF-4267-9FBF-C86A783D2452}"/>
              </a:ext>
            </a:extLst>
          </p:cNvPr>
          <p:cNvSpPr/>
          <p:nvPr/>
        </p:nvSpPr>
        <p:spPr>
          <a:xfrm rot="16200000">
            <a:off x="16724143" y="3502813"/>
            <a:ext cx="559959" cy="1811038"/>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9" name="流程图: 数据 28">
            <a:extLst>
              <a:ext uri="{FF2B5EF4-FFF2-40B4-BE49-F238E27FC236}">
                <a16:creationId xmlns:a16="http://schemas.microsoft.com/office/drawing/2014/main" id="{18283ACC-5AAB-429A-925D-2801A5D2263E}"/>
              </a:ext>
            </a:extLst>
          </p:cNvPr>
          <p:cNvSpPr/>
          <p:nvPr/>
        </p:nvSpPr>
        <p:spPr>
          <a:xfrm rot="5400000">
            <a:off x="14308125" y="2844698"/>
            <a:ext cx="1833964" cy="725502"/>
          </a:xfrm>
          <a:prstGeom prst="flowChartInputOutput">
            <a:avLst/>
          </a:prstGeom>
          <a:solidFill>
            <a:srgbClr val="7600A3">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流程图: 数据 29">
            <a:extLst>
              <a:ext uri="{FF2B5EF4-FFF2-40B4-BE49-F238E27FC236}">
                <a16:creationId xmlns:a16="http://schemas.microsoft.com/office/drawing/2014/main" id="{15C2CC1E-0C4B-4374-9C2C-44FE6AD02F15}"/>
              </a:ext>
            </a:extLst>
          </p:cNvPr>
          <p:cNvSpPr/>
          <p:nvPr/>
        </p:nvSpPr>
        <p:spPr>
          <a:xfrm rot="5400000">
            <a:off x="14297405" y="3072477"/>
            <a:ext cx="1232784" cy="516168"/>
          </a:xfrm>
          <a:prstGeom prst="flowChartInputOutput">
            <a:avLst/>
          </a:prstGeom>
          <a:solidFill>
            <a:srgbClr val="C00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流程图: 数据 30">
            <a:extLst>
              <a:ext uri="{FF2B5EF4-FFF2-40B4-BE49-F238E27FC236}">
                <a16:creationId xmlns:a16="http://schemas.microsoft.com/office/drawing/2014/main" id="{2AD60E34-4DB4-468D-ABDD-32B8909BDB41}"/>
              </a:ext>
            </a:extLst>
          </p:cNvPr>
          <p:cNvSpPr/>
          <p:nvPr/>
        </p:nvSpPr>
        <p:spPr>
          <a:xfrm rot="5400000">
            <a:off x="14483207" y="3229905"/>
            <a:ext cx="541248" cy="203846"/>
          </a:xfrm>
          <a:prstGeom prst="flowChartInputOutput">
            <a:avLst/>
          </a:prstGeom>
          <a:solidFill>
            <a:srgbClr val="222A35">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流程图: 数据 31">
            <a:extLst>
              <a:ext uri="{FF2B5EF4-FFF2-40B4-BE49-F238E27FC236}">
                <a16:creationId xmlns:a16="http://schemas.microsoft.com/office/drawing/2014/main" id="{3F9765BD-8430-4DDB-9E67-4710BEB23555}"/>
              </a:ext>
            </a:extLst>
          </p:cNvPr>
          <p:cNvSpPr/>
          <p:nvPr/>
        </p:nvSpPr>
        <p:spPr>
          <a:xfrm rot="5400000">
            <a:off x="13818719" y="2998489"/>
            <a:ext cx="1315690" cy="478366"/>
          </a:xfrm>
          <a:prstGeom prst="flowChartInputOutput">
            <a:avLst/>
          </a:prstGeom>
          <a:gradFill flip="none" rotWithShape="1">
            <a:gsLst>
              <a:gs pos="0">
                <a:srgbClr val="767373">
                  <a:shade val="30000"/>
                  <a:satMod val="115000"/>
                </a:srgbClr>
              </a:gs>
              <a:gs pos="50000">
                <a:srgbClr val="767373">
                  <a:shade val="67500"/>
                  <a:satMod val="115000"/>
                </a:srgbClr>
              </a:gs>
              <a:gs pos="100000">
                <a:srgbClr val="767373">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流程图: 数据 32">
            <a:extLst>
              <a:ext uri="{FF2B5EF4-FFF2-40B4-BE49-F238E27FC236}">
                <a16:creationId xmlns:a16="http://schemas.microsoft.com/office/drawing/2014/main" id="{DD6DC0A3-E66E-4133-ABD2-FD583B80A51F}"/>
              </a:ext>
            </a:extLst>
          </p:cNvPr>
          <p:cNvSpPr/>
          <p:nvPr/>
        </p:nvSpPr>
        <p:spPr>
          <a:xfrm rot="5400000">
            <a:off x="13200723" y="2868792"/>
            <a:ext cx="1767766" cy="609168"/>
          </a:xfrm>
          <a:prstGeom prst="flowChartInputOutput">
            <a:avLst/>
          </a:prstGeom>
          <a:gradFill flip="none" rotWithShape="1">
            <a:gsLst>
              <a:gs pos="0">
                <a:srgbClr val="7D7D7D">
                  <a:shade val="30000"/>
                  <a:satMod val="115000"/>
                </a:srgbClr>
              </a:gs>
              <a:gs pos="50000">
                <a:srgbClr val="7D7D7D">
                  <a:shade val="67500"/>
                  <a:satMod val="115000"/>
                </a:srgbClr>
              </a:gs>
              <a:gs pos="100000">
                <a:srgbClr val="7D7D7D">
                  <a:shade val="100000"/>
                  <a:satMod val="115000"/>
                </a:srgb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流程图: 数据 33">
            <a:extLst>
              <a:ext uri="{FF2B5EF4-FFF2-40B4-BE49-F238E27FC236}">
                <a16:creationId xmlns:a16="http://schemas.microsoft.com/office/drawing/2014/main" id="{C66F15A6-B180-4A23-8DF8-98503B38BBA6}"/>
              </a:ext>
            </a:extLst>
          </p:cNvPr>
          <p:cNvSpPr/>
          <p:nvPr/>
        </p:nvSpPr>
        <p:spPr>
          <a:xfrm rot="5400000">
            <a:off x="14109002" y="6431603"/>
            <a:ext cx="2046426" cy="725498"/>
          </a:xfrm>
          <a:prstGeom prst="flowChartInputOutput">
            <a:avLst/>
          </a:prstGeom>
          <a:gradFill flip="none" rotWithShape="1">
            <a:gsLst>
              <a:gs pos="0">
                <a:srgbClr val="C0C0C0">
                  <a:shade val="30000"/>
                  <a:satMod val="115000"/>
                </a:srgbClr>
              </a:gs>
              <a:gs pos="50000">
                <a:srgbClr val="C0C0C0">
                  <a:shade val="67500"/>
                  <a:satMod val="115000"/>
                </a:srgbClr>
              </a:gs>
              <a:gs pos="100000">
                <a:srgbClr val="C0C0C0">
                  <a:shade val="100000"/>
                  <a:satMod val="115000"/>
                </a:srgbClr>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流程图: 数据 34">
            <a:extLst>
              <a:ext uri="{FF2B5EF4-FFF2-40B4-BE49-F238E27FC236}">
                <a16:creationId xmlns:a16="http://schemas.microsoft.com/office/drawing/2014/main" id="{9C4E20B4-EE95-4056-B8B3-883226E9CEA3}"/>
              </a:ext>
            </a:extLst>
          </p:cNvPr>
          <p:cNvSpPr/>
          <p:nvPr/>
        </p:nvSpPr>
        <p:spPr>
          <a:xfrm rot="5400000">
            <a:off x="14196146" y="6563789"/>
            <a:ext cx="1375600" cy="516165"/>
          </a:xfrm>
          <a:prstGeom prst="flowChartInputOutput">
            <a:avLst/>
          </a:prstGeom>
          <a:gradFill flip="none" rotWithShape="1">
            <a:gsLst>
              <a:gs pos="0">
                <a:srgbClr val="AFABAB">
                  <a:shade val="30000"/>
                  <a:satMod val="115000"/>
                </a:srgbClr>
              </a:gs>
              <a:gs pos="50000">
                <a:srgbClr val="AFABAB">
                  <a:shade val="67500"/>
                  <a:satMod val="115000"/>
                </a:srgbClr>
              </a:gs>
              <a:gs pos="100000">
                <a:srgbClr val="AFABAB">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流程图: 数据 35">
            <a:extLst>
              <a:ext uri="{FF2B5EF4-FFF2-40B4-BE49-F238E27FC236}">
                <a16:creationId xmlns:a16="http://schemas.microsoft.com/office/drawing/2014/main" id="{32BACE7E-5105-45E5-9329-82E4E8A0969A}"/>
              </a:ext>
            </a:extLst>
          </p:cNvPr>
          <p:cNvSpPr/>
          <p:nvPr/>
        </p:nvSpPr>
        <p:spPr>
          <a:xfrm rot="5400000">
            <a:off x="14425810" y="6733486"/>
            <a:ext cx="603953" cy="203845"/>
          </a:xfrm>
          <a:prstGeom prst="flowChartInputOutput">
            <a:avLst/>
          </a:prstGeom>
          <a:solidFill>
            <a:schemeClr val="tx2">
              <a:lumMod val="50000"/>
              <a:alpha val="4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流程图: 数据 36">
            <a:extLst>
              <a:ext uri="{FF2B5EF4-FFF2-40B4-BE49-F238E27FC236}">
                <a16:creationId xmlns:a16="http://schemas.microsoft.com/office/drawing/2014/main" id="{8E818702-AE52-4B2D-84CB-1A220B6FC138}"/>
              </a:ext>
            </a:extLst>
          </p:cNvPr>
          <p:cNvSpPr/>
          <p:nvPr/>
        </p:nvSpPr>
        <p:spPr>
          <a:xfrm rot="5400000">
            <a:off x="13726028" y="6644300"/>
            <a:ext cx="1381004" cy="478366"/>
          </a:xfrm>
          <a:prstGeom prst="flowChartInputOutput">
            <a:avLst/>
          </a:prstGeom>
          <a:gradFill flip="none" rotWithShape="1">
            <a:gsLst>
              <a:gs pos="0">
                <a:srgbClr val="CC00FF">
                  <a:shade val="30000"/>
                  <a:satMod val="115000"/>
                </a:srgbClr>
              </a:gs>
              <a:gs pos="50000">
                <a:srgbClr val="CC00FF">
                  <a:shade val="67500"/>
                  <a:satMod val="115000"/>
                </a:srgbClr>
              </a:gs>
              <a:gs pos="100000">
                <a:srgbClr val="CC00F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流程图: 数据 37">
            <a:extLst>
              <a:ext uri="{FF2B5EF4-FFF2-40B4-BE49-F238E27FC236}">
                <a16:creationId xmlns:a16="http://schemas.microsoft.com/office/drawing/2014/main" id="{97151ED8-1C0C-4EC1-A02D-5233D278860C}"/>
              </a:ext>
            </a:extLst>
          </p:cNvPr>
          <p:cNvSpPr/>
          <p:nvPr/>
        </p:nvSpPr>
        <p:spPr>
          <a:xfrm rot="5400000">
            <a:off x="13025487" y="6507304"/>
            <a:ext cx="1777731" cy="650747"/>
          </a:xfrm>
          <a:prstGeom prst="flowChartInputOutput">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path path="circle">
              <a:fillToRect r="100000" b="100000"/>
            </a:path>
            <a:tileRect l="-100000" t="-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接连接符 39">
            <a:extLst>
              <a:ext uri="{FF2B5EF4-FFF2-40B4-BE49-F238E27FC236}">
                <a16:creationId xmlns:a16="http://schemas.microsoft.com/office/drawing/2014/main" id="{DD5AC4E7-B1E9-4343-B28A-4FD0DC6DC14D}"/>
              </a:ext>
            </a:extLst>
          </p:cNvPr>
          <p:cNvCxnSpPr>
            <a:cxnSpLocks/>
          </p:cNvCxnSpPr>
          <p:nvPr/>
        </p:nvCxnSpPr>
        <p:spPr>
          <a:xfrm>
            <a:off x="3036670" y="2468807"/>
            <a:ext cx="0" cy="863369"/>
          </a:xfrm>
          <a:prstGeom prst="line">
            <a:avLst/>
          </a:prstGeom>
          <a:ln w="381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215E64D-8624-4BC3-81D1-23B60EB70134}"/>
              </a:ext>
            </a:extLst>
          </p:cNvPr>
          <p:cNvCxnSpPr>
            <a:cxnSpLocks/>
          </p:cNvCxnSpPr>
          <p:nvPr/>
        </p:nvCxnSpPr>
        <p:spPr>
          <a:xfrm>
            <a:off x="3041650" y="5529677"/>
            <a:ext cx="0" cy="706189"/>
          </a:xfrm>
          <a:prstGeom prst="line">
            <a:avLst/>
          </a:prstGeom>
          <a:ln w="38100">
            <a:solidFill>
              <a:schemeClr val="tx1">
                <a:lumMod val="65000"/>
                <a:lumOff val="3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47" name="图片 46" descr="图片包含 窗帘, 日落, 水, 前&#10;&#10;描述已自动生成">
            <a:extLst>
              <a:ext uri="{FF2B5EF4-FFF2-40B4-BE49-F238E27FC236}">
                <a16:creationId xmlns:a16="http://schemas.microsoft.com/office/drawing/2014/main" id="{458A2A91-6319-48CB-A16F-E6FEE6A61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92" y="2711171"/>
            <a:ext cx="1170434" cy="1170434"/>
          </a:xfrm>
          <a:prstGeom prst="rect">
            <a:avLst/>
          </a:prstGeom>
        </p:spPr>
      </p:pic>
      <p:pic>
        <p:nvPicPr>
          <p:cNvPr id="49" name="图片 48" descr="图片包含 窗帘, 家具, 室内, 水&#10;&#10;描述已自动生成">
            <a:extLst>
              <a:ext uri="{FF2B5EF4-FFF2-40B4-BE49-F238E27FC236}">
                <a16:creationId xmlns:a16="http://schemas.microsoft.com/office/drawing/2014/main" id="{9D3DD505-76A7-4F9F-ADBC-C5926667A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517" y="6250005"/>
            <a:ext cx="1168306" cy="1164667"/>
          </a:xfrm>
          <a:prstGeom prst="rect">
            <a:avLst/>
          </a:prstGeom>
        </p:spPr>
      </p:pic>
      <p:cxnSp>
        <p:nvCxnSpPr>
          <p:cNvPr id="50" name="直接连接符 49">
            <a:extLst>
              <a:ext uri="{FF2B5EF4-FFF2-40B4-BE49-F238E27FC236}">
                <a16:creationId xmlns:a16="http://schemas.microsoft.com/office/drawing/2014/main" id="{A61330D2-0C51-44D8-B5E9-F5D6A647FE38}"/>
              </a:ext>
            </a:extLst>
          </p:cNvPr>
          <p:cNvCxnSpPr>
            <a:cxnSpLocks/>
          </p:cNvCxnSpPr>
          <p:nvPr/>
        </p:nvCxnSpPr>
        <p:spPr>
          <a:xfrm flipV="1">
            <a:off x="3641183" y="1841418"/>
            <a:ext cx="5503138" cy="4180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447A3E6-2563-42F9-BFB0-10C73958FAD6}"/>
              </a:ext>
            </a:extLst>
          </p:cNvPr>
          <p:cNvCxnSpPr>
            <a:cxnSpLocks/>
          </p:cNvCxnSpPr>
          <p:nvPr/>
        </p:nvCxnSpPr>
        <p:spPr>
          <a:xfrm>
            <a:off x="11672019" y="5327580"/>
            <a:ext cx="416486"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60" name="立方体 59">
            <a:extLst>
              <a:ext uri="{FF2B5EF4-FFF2-40B4-BE49-F238E27FC236}">
                <a16:creationId xmlns:a16="http://schemas.microsoft.com/office/drawing/2014/main" id="{FE059485-B0A8-434A-849D-003C6ED376BC}"/>
              </a:ext>
            </a:extLst>
          </p:cNvPr>
          <p:cNvSpPr/>
          <p:nvPr/>
        </p:nvSpPr>
        <p:spPr>
          <a:xfrm>
            <a:off x="9638687" y="2616461"/>
            <a:ext cx="984925" cy="2574911"/>
          </a:xfrm>
          <a:prstGeom prst="cube">
            <a:avLst>
              <a:gd name="adj" fmla="val 88386"/>
            </a:avLst>
          </a:prstGeom>
          <a:solidFill>
            <a:schemeClr val="tx2">
              <a:lumMod val="40000"/>
              <a:lumOff val="60000"/>
            </a:schemeClr>
          </a:solidFill>
          <a:ln w="28575">
            <a:solidFill>
              <a:schemeClr val="bg2">
                <a:lumMod val="2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1" name="立方体 60">
            <a:extLst>
              <a:ext uri="{FF2B5EF4-FFF2-40B4-BE49-F238E27FC236}">
                <a16:creationId xmlns:a16="http://schemas.microsoft.com/office/drawing/2014/main" id="{CF80F77E-A82A-4B39-B920-5135AD4E5800}"/>
              </a:ext>
            </a:extLst>
          </p:cNvPr>
          <p:cNvSpPr/>
          <p:nvPr/>
        </p:nvSpPr>
        <p:spPr>
          <a:xfrm>
            <a:off x="9967352" y="2970970"/>
            <a:ext cx="824988" cy="1974270"/>
          </a:xfrm>
          <a:prstGeom prst="cube">
            <a:avLst>
              <a:gd name="adj" fmla="val 63499"/>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8" name="立方体 67">
            <a:extLst>
              <a:ext uri="{FF2B5EF4-FFF2-40B4-BE49-F238E27FC236}">
                <a16:creationId xmlns:a16="http://schemas.microsoft.com/office/drawing/2014/main" id="{1CAA6B34-F966-4E74-A23A-93CF4E93A39B}"/>
              </a:ext>
            </a:extLst>
          </p:cNvPr>
          <p:cNvSpPr/>
          <p:nvPr/>
        </p:nvSpPr>
        <p:spPr>
          <a:xfrm>
            <a:off x="14511174" y="4481804"/>
            <a:ext cx="485313" cy="866505"/>
          </a:xfrm>
          <a:prstGeom prst="cube">
            <a:avLst>
              <a:gd name="adj" fmla="val 51704"/>
            </a:avLst>
          </a:prstGeom>
          <a:solidFill>
            <a:schemeClr val="tx2">
              <a:lumMod val="40000"/>
              <a:lumOff val="60000"/>
            </a:schemeClr>
          </a:solid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2" name="立方体 61">
            <a:extLst>
              <a:ext uri="{FF2B5EF4-FFF2-40B4-BE49-F238E27FC236}">
                <a16:creationId xmlns:a16="http://schemas.microsoft.com/office/drawing/2014/main" id="{8708F842-9030-492D-B8FC-5BD0D11039DC}"/>
              </a:ext>
            </a:extLst>
          </p:cNvPr>
          <p:cNvSpPr/>
          <p:nvPr/>
        </p:nvSpPr>
        <p:spPr>
          <a:xfrm>
            <a:off x="15494964" y="4853806"/>
            <a:ext cx="485313" cy="559960"/>
          </a:xfrm>
          <a:prstGeom prst="cube">
            <a:avLst>
              <a:gd name="adj" fmla="val 43191"/>
            </a:avLst>
          </a:prstGeom>
          <a:solidFill>
            <a:schemeClr val="tx2">
              <a:lumMod val="40000"/>
              <a:lumOff val="60000"/>
            </a:schemeClr>
          </a:solid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69" name="直接连接符 68">
            <a:extLst>
              <a:ext uri="{FF2B5EF4-FFF2-40B4-BE49-F238E27FC236}">
                <a16:creationId xmlns:a16="http://schemas.microsoft.com/office/drawing/2014/main" id="{F643A35F-25E5-4AD1-8FC2-9BB75EBE0233}"/>
              </a:ext>
            </a:extLst>
          </p:cNvPr>
          <p:cNvCxnSpPr>
            <a:cxnSpLocks/>
          </p:cNvCxnSpPr>
          <p:nvPr/>
        </p:nvCxnSpPr>
        <p:spPr>
          <a:xfrm flipH="1">
            <a:off x="9133959" y="1841418"/>
            <a:ext cx="14995" cy="204018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6C4EB56E-6A90-45D8-AC18-CBF31DDCA3DA}"/>
              </a:ext>
            </a:extLst>
          </p:cNvPr>
          <p:cNvCxnSpPr>
            <a:cxnSpLocks/>
          </p:cNvCxnSpPr>
          <p:nvPr/>
        </p:nvCxnSpPr>
        <p:spPr>
          <a:xfrm flipH="1">
            <a:off x="8299331" y="3303576"/>
            <a:ext cx="834628" cy="0"/>
          </a:xfrm>
          <a:prstGeom prst="line">
            <a:avLst/>
          </a:prstGeom>
          <a:ln w="381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F106F43-8861-44D6-B2F3-56CC1199B18A}"/>
              </a:ext>
            </a:extLst>
          </p:cNvPr>
          <p:cNvCxnSpPr>
            <a:cxnSpLocks/>
          </p:cNvCxnSpPr>
          <p:nvPr/>
        </p:nvCxnSpPr>
        <p:spPr>
          <a:xfrm flipH="1">
            <a:off x="9095859" y="4787730"/>
            <a:ext cx="14995" cy="2057308"/>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AAF169B-2FA6-4EFD-B9A9-1711D456979D}"/>
              </a:ext>
            </a:extLst>
          </p:cNvPr>
          <p:cNvCxnSpPr>
            <a:cxnSpLocks/>
          </p:cNvCxnSpPr>
          <p:nvPr/>
        </p:nvCxnSpPr>
        <p:spPr>
          <a:xfrm>
            <a:off x="9383630" y="2736571"/>
            <a:ext cx="416486"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8A8BD5A-4CB9-478D-915B-33B9C9B22DBE}"/>
              </a:ext>
            </a:extLst>
          </p:cNvPr>
          <p:cNvCxnSpPr>
            <a:cxnSpLocks/>
          </p:cNvCxnSpPr>
          <p:nvPr/>
        </p:nvCxnSpPr>
        <p:spPr>
          <a:xfrm flipV="1">
            <a:off x="9103356" y="4784827"/>
            <a:ext cx="521214" cy="1295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5" name="图片 104" descr="图片包含 键盘, 灯光, 电脑, 桌子&#10;&#10;描述已自动生成">
            <a:extLst>
              <a:ext uri="{FF2B5EF4-FFF2-40B4-BE49-F238E27FC236}">
                <a16:creationId xmlns:a16="http://schemas.microsoft.com/office/drawing/2014/main" id="{30C1E649-1B67-4002-A03D-0058ED7C9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5780" y="1297185"/>
            <a:ext cx="1164667" cy="1164667"/>
          </a:xfrm>
          <a:prstGeom prst="rect">
            <a:avLst/>
          </a:prstGeom>
        </p:spPr>
      </p:pic>
      <p:sp>
        <p:nvSpPr>
          <p:cNvPr id="108" name="立方体 107">
            <a:extLst>
              <a:ext uri="{FF2B5EF4-FFF2-40B4-BE49-F238E27FC236}">
                <a16:creationId xmlns:a16="http://schemas.microsoft.com/office/drawing/2014/main" id="{2187C473-4AE0-40A4-A4D9-E1ADC3BA8EF4}"/>
              </a:ext>
            </a:extLst>
          </p:cNvPr>
          <p:cNvSpPr/>
          <p:nvPr/>
        </p:nvSpPr>
        <p:spPr>
          <a:xfrm>
            <a:off x="3903934" y="2373898"/>
            <a:ext cx="473311" cy="1685880"/>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09" name="立方体 108">
            <a:extLst>
              <a:ext uri="{FF2B5EF4-FFF2-40B4-BE49-F238E27FC236}">
                <a16:creationId xmlns:a16="http://schemas.microsoft.com/office/drawing/2014/main" id="{B5384602-7C8F-45D2-908C-FB89388389F8}"/>
              </a:ext>
            </a:extLst>
          </p:cNvPr>
          <p:cNvSpPr/>
          <p:nvPr/>
        </p:nvSpPr>
        <p:spPr>
          <a:xfrm>
            <a:off x="4248485" y="2621190"/>
            <a:ext cx="473311" cy="1151634"/>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0" name="立方体 109">
            <a:extLst>
              <a:ext uri="{FF2B5EF4-FFF2-40B4-BE49-F238E27FC236}">
                <a16:creationId xmlns:a16="http://schemas.microsoft.com/office/drawing/2014/main" id="{BA44712F-E806-4777-B431-AC10E45BCFAA}"/>
              </a:ext>
            </a:extLst>
          </p:cNvPr>
          <p:cNvSpPr/>
          <p:nvPr/>
        </p:nvSpPr>
        <p:spPr>
          <a:xfrm>
            <a:off x="4678486" y="2746947"/>
            <a:ext cx="473311" cy="672006"/>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1" name="立方体 110">
            <a:extLst>
              <a:ext uri="{FF2B5EF4-FFF2-40B4-BE49-F238E27FC236}">
                <a16:creationId xmlns:a16="http://schemas.microsoft.com/office/drawing/2014/main" id="{ACA80E0A-EB06-46DE-A178-BA8BAE7FCF1F}"/>
              </a:ext>
            </a:extLst>
          </p:cNvPr>
          <p:cNvSpPr/>
          <p:nvPr/>
        </p:nvSpPr>
        <p:spPr>
          <a:xfrm>
            <a:off x="5156545" y="2728441"/>
            <a:ext cx="473311" cy="672006"/>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2" name="立方体 111">
            <a:extLst>
              <a:ext uri="{FF2B5EF4-FFF2-40B4-BE49-F238E27FC236}">
                <a16:creationId xmlns:a16="http://schemas.microsoft.com/office/drawing/2014/main" id="{8A45E6DA-9FFC-4082-BB85-DEDA50684DFF}"/>
              </a:ext>
            </a:extLst>
          </p:cNvPr>
          <p:cNvSpPr/>
          <p:nvPr/>
        </p:nvSpPr>
        <p:spPr>
          <a:xfrm>
            <a:off x="5586546" y="2621190"/>
            <a:ext cx="473311" cy="1151634"/>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13" name="立方体 112">
            <a:extLst>
              <a:ext uri="{FF2B5EF4-FFF2-40B4-BE49-F238E27FC236}">
                <a16:creationId xmlns:a16="http://schemas.microsoft.com/office/drawing/2014/main" id="{94830B0A-2467-41A8-9686-59EACE7DCC18}"/>
              </a:ext>
            </a:extLst>
          </p:cNvPr>
          <p:cNvSpPr/>
          <p:nvPr/>
        </p:nvSpPr>
        <p:spPr>
          <a:xfrm>
            <a:off x="6019621" y="2364273"/>
            <a:ext cx="545102" cy="1685880"/>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116" name="直接箭头连接符 115">
            <a:extLst>
              <a:ext uri="{FF2B5EF4-FFF2-40B4-BE49-F238E27FC236}">
                <a16:creationId xmlns:a16="http://schemas.microsoft.com/office/drawing/2014/main" id="{12958428-BD91-4499-B3F2-08EA495CE410}"/>
              </a:ext>
            </a:extLst>
          </p:cNvPr>
          <p:cNvCxnSpPr>
            <a:cxnSpLocks/>
          </p:cNvCxnSpPr>
          <p:nvPr/>
        </p:nvCxnSpPr>
        <p:spPr>
          <a:xfrm flipV="1">
            <a:off x="3034910" y="3327301"/>
            <a:ext cx="824806" cy="1"/>
          </a:xfrm>
          <a:prstGeom prst="straightConnector1">
            <a:avLst/>
          </a:prstGeom>
          <a:ln w="381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3CB206DF-ACFB-4CF9-9DE3-434BCC76E690}"/>
              </a:ext>
            </a:extLst>
          </p:cNvPr>
          <p:cNvCxnSpPr>
            <a:cxnSpLocks/>
          </p:cNvCxnSpPr>
          <p:nvPr/>
        </p:nvCxnSpPr>
        <p:spPr>
          <a:xfrm>
            <a:off x="6564723" y="3296388"/>
            <a:ext cx="545762" cy="1"/>
          </a:xfrm>
          <a:prstGeom prst="straightConnector1">
            <a:avLst/>
          </a:prstGeom>
          <a:ln w="381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1" name="立方体 120">
            <a:extLst>
              <a:ext uri="{FF2B5EF4-FFF2-40B4-BE49-F238E27FC236}">
                <a16:creationId xmlns:a16="http://schemas.microsoft.com/office/drawing/2014/main" id="{7A939589-24C1-494C-A60A-24E5E5737538}"/>
              </a:ext>
            </a:extLst>
          </p:cNvPr>
          <p:cNvSpPr/>
          <p:nvPr/>
        </p:nvSpPr>
        <p:spPr>
          <a:xfrm>
            <a:off x="3856101" y="4443240"/>
            <a:ext cx="473311" cy="1685880"/>
          </a:xfrm>
          <a:prstGeom prst="cube">
            <a:avLst>
              <a:gd name="adj" fmla="val 88386"/>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2" name="立方体 121">
            <a:extLst>
              <a:ext uri="{FF2B5EF4-FFF2-40B4-BE49-F238E27FC236}">
                <a16:creationId xmlns:a16="http://schemas.microsoft.com/office/drawing/2014/main" id="{F0084F0D-D1E3-4624-8699-8B5438B6AEED}"/>
              </a:ext>
            </a:extLst>
          </p:cNvPr>
          <p:cNvSpPr/>
          <p:nvPr/>
        </p:nvSpPr>
        <p:spPr>
          <a:xfrm>
            <a:off x="4200652" y="4690532"/>
            <a:ext cx="473311" cy="1151634"/>
          </a:xfrm>
          <a:prstGeom prst="cube">
            <a:avLst>
              <a:gd name="adj" fmla="val 63499"/>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3" name="立方体 122">
            <a:extLst>
              <a:ext uri="{FF2B5EF4-FFF2-40B4-BE49-F238E27FC236}">
                <a16:creationId xmlns:a16="http://schemas.microsoft.com/office/drawing/2014/main" id="{382079EC-2977-4F14-B8F2-84CEC59A745F}"/>
              </a:ext>
            </a:extLst>
          </p:cNvPr>
          <p:cNvSpPr/>
          <p:nvPr/>
        </p:nvSpPr>
        <p:spPr>
          <a:xfrm>
            <a:off x="4630653" y="4816289"/>
            <a:ext cx="473311" cy="672006"/>
          </a:xfrm>
          <a:prstGeom prst="cube">
            <a:avLst>
              <a:gd name="adj" fmla="val 43191"/>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4" name="立方体 123">
            <a:extLst>
              <a:ext uri="{FF2B5EF4-FFF2-40B4-BE49-F238E27FC236}">
                <a16:creationId xmlns:a16="http://schemas.microsoft.com/office/drawing/2014/main" id="{7B231A07-7E3C-4A98-A5DC-58D56ED24F7A}"/>
              </a:ext>
            </a:extLst>
          </p:cNvPr>
          <p:cNvSpPr/>
          <p:nvPr/>
        </p:nvSpPr>
        <p:spPr>
          <a:xfrm>
            <a:off x="5108712" y="4797783"/>
            <a:ext cx="473311" cy="672006"/>
          </a:xfrm>
          <a:prstGeom prst="cube">
            <a:avLst>
              <a:gd name="adj" fmla="val 43191"/>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5" name="立方体 124">
            <a:extLst>
              <a:ext uri="{FF2B5EF4-FFF2-40B4-BE49-F238E27FC236}">
                <a16:creationId xmlns:a16="http://schemas.microsoft.com/office/drawing/2014/main" id="{8125391E-1CB5-45E8-8E30-D6727B792485}"/>
              </a:ext>
            </a:extLst>
          </p:cNvPr>
          <p:cNvSpPr/>
          <p:nvPr/>
        </p:nvSpPr>
        <p:spPr>
          <a:xfrm>
            <a:off x="5538713" y="4690532"/>
            <a:ext cx="473311" cy="1151634"/>
          </a:xfrm>
          <a:prstGeom prst="cube">
            <a:avLst>
              <a:gd name="adj" fmla="val 63499"/>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6" name="立方体 125">
            <a:extLst>
              <a:ext uri="{FF2B5EF4-FFF2-40B4-BE49-F238E27FC236}">
                <a16:creationId xmlns:a16="http://schemas.microsoft.com/office/drawing/2014/main" id="{B70FAEEE-CE58-4E06-868A-F856BB305389}"/>
              </a:ext>
            </a:extLst>
          </p:cNvPr>
          <p:cNvSpPr/>
          <p:nvPr/>
        </p:nvSpPr>
        <p:spPr>
          <a:xfrm>
            <a:off x="5971788" y="4433615"/>
            <a:ext cx="545102" cy="1685880"/>
          </a:xfrm>
          <a:prstGeom prst="cube">
            <a:avLst>
              <a:gd name="adj" fmla="val 88386"/>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127" name="直接箭头连接符 126">
            <a:extLst>
              <a:ext uri="{FF2B5EF4-FFF2-40B4-BE49-F238E27FC236}">
                <a16:creationId xmlns:a16="http://schemas.microsoft.com/office/drawing/2014/main" id="{C3F60C39-77A8-4BF4-B068-DE7D2F5CA9DC}"/>
              </a:ext>
            </a:extLst>
          </p:cNvPr>
          <p:cNvCxnSpPr>
            <a:cxnSpLocks/>
          </p:cNvCxnSpPr>
          <p:nvPr/>
        </p:nvCxnSpPr>
        <p:spPr>
          <a:xfrm flipV="1">
            <a:off x="3034910" y="5529677"/>
            <a:ext cx="824806" cy="1"/>
          </a:xfrm>
          <a:prstGeom prst="straightConnector1">
            <a:avLst/>
          </a:prstGeom>
          <a:ln w="38100">
            <a:solidFill>
              <a:schemeClr val="tx1">
                <a:lumMod val="65000"/>
                <a:lumOff val="3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AD7E646D-7F7B-4D1C-B069-4FCF0646A0F0}"/>
              </a:ext>
            </a:extLst>
          </p:cNvPr>
          <p:cNvCxnSpPr>
            <a:cxnSpLocks/>
          </p:cNvCxnSpPr>
          <p:nvPr/>
        </p:nvCxnSpPr>
        <p:spPr>
          <a:xfrm>
            <a:off x="6526635" y="5357363"/>
            <a:ext cx="545762" cy="1"/>
          </a:xfrm>
          <a:prstGeom prst="straightConnector1">
            <a:avLst/>
          </a:prstGeom>
          <a:ln w="38100">
            <a:solidFill>
              <a:schemeClr val="tx1">
                <a:lumMod val="65000"/>
                <a:lumOff val="3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FC8E524-0658-4025-A9DF-1B62DF6E58DD}"/>
              </a:ext>
            </a:extLst>
          </p:cNvPr>
          <p:cNvCxnSpPr>
            <a:cxnSpLocks/>
          </p:cNvCxnSpPr>
          <p:nvPr/>
        </p:nvCxnSpPr>
        <p:spPr>
          <a:xfrm flipH="1">
            <a:off x="8314326" y="5343561"/>
            <a:ext cx="789030" cy="0"/>
          </a:xfrm>
          <a:prstGeom prst="line">
            <a:avLst/>
          </a:prstGeom>
          <a:ln w="38100">
            <a:solidFill>
              <a:schemeClr val="tx1">
                <a:lumMod val="65000"/>
                <a:lumOff val="3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32" name="立方体 131">
            <a:extLst>
              <a:ext uri="{FF2B5EF4-FFF2-40B4-BE49-F238E27FC236}">
                <a16:creationId xmlns:a16="http://schemas.microsoft.com/office/drawing/2014/main" id="{FD2790DD-5EB9-4876-A736-2F490AEFB5EE}"/>
              </a:ext>
            </a:extLst>
          </p:cNvPr>
          <p:cNvSpPr/>
          <p:nvPr/>
        </p:nvSpPr>
        <p:spPr>
          <a:xfrm>
            <a:off x="10333011" y="3288467"/>
            <a:ext cx="746283" cy="1387975"/>
          </a:xfrm>
          <a:prstGeom prst="cube">
            <a:avLst>
              <a:gd name="adj" fmla="val 51587"/>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33" name="立方体 132">
            <a:extLst>
              <a:ext uri="{FF2B5EF4-FFF2-40B4-BE49-F238E27FC236}">
                <a16:creationId xmlns:a16="http://schemas.microsoft.com/office/drawing/2014/main" id="{262894DE-77C1-4051-8A61-498BDD09A880}"/>
              </a:ext>
            </a:extLst>
          </p:cNvPr>
          <p:cNvSpPr/>
          <p:nvPr/>
        </p:nvSpPr>
        <p:spPr>
          <a:xfrm>
            <a:off x="10743419" y="3490472"/>
            <a:ext cx="678657" cy="950831"/>
          </a:xfrm>
          <a:prstGeom prst="cube">
            <a:avLst>
              <a:gd name="adj" fmla="val 44102"/>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34" name="立方体 133">
            <a:extLst>
              <a:ext uri="{FF2B5EF4-FFF2-40B4-BE49-F238E27FC236}">
                <a16:creationId xmlns:a16="http://schemas.microsoft.com/office/drawing/2014/main" id="{5D56F84A-1E50-4404-B92A-7B5D0CBC35C1}"/>
              </a:ext>
            </a:extLst>
          </p:cNvPr>
          <p:cNvSpPr/>
          <p:nvPr/>
        </p:nvSpPr>
        <p:spPr>
          <a:xfrm>
            <a:off x="11157999" y="3746499"/>
            <a:ext cx="608023" cy="498035"/>
          </a:xfrm>
          <a:prstGeom prst="cube">
            <a:avLst>
              <a:gd name="adj" fmla="val 30612"/>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136" name="直接连接符 135">
            <a:extLst>
              <a:ext uri="{FF2B5EF4-FFF2-40B4-BE49-F238E27FC236}">
                <a16:creationId xmlns:a16="http://schemas.microsoft.com/office/drawing/2014/main" id="{754DE48D-220C-4175-981C-FCC5FBD3A19D}"/>
              </a:ext>
            </a:extLst>
          </p:cNvPr>
          <p:cNvCxnSpPr>
            <a:cxnSpLocks/>
          </p:cNvCxnSpPr>
          <p:nvPr/>
        </p:nvCxnSpPr>
        <p:spPr>
          <a:xfrm flipV="1">
            <a:off x="3575358" y="6832396"/>
            <a:ext cx="5503138" cy="4180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B059CBE7-D40A-4FEA-9BD3-39E104CDD930}"/>
              </a:ext>
            </a:extLst>
          </p:cNvPr>
          <p:cNvCxnSpPr>
            <a:cxnSpLocks/>
          </p:cNvCxnSpPr>
          <p:nvPr/>
        </p:nvCxnSpPr>
        <p:spPr>
          <a:xfrm flipV="1">
            <a:off x="9119581" y="3849020"/>
            <a:ext cx="521214" cy="1295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562A424C-F6FB-41E3-8C8B-2498B8518741}"/>
              </a:ext>
            </a:extLst>
          </p:cNvPr>
          <p:cNvSpPr txBox="1"/>
          <p:nvPr/>
        </p:nvSpPr>
        <p:spPr>
          <a:xfrm>
            <a:off x="4263480" y="2043671"/>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V2T Generator</a:t>
            </a:r>
          </a:p>
        </p:txBody>
      </p:sp>
      <p:sp>
        <p:nvSpPr>
          <p:cNvPr id="145" name="文本框 144">
            <a:extLst>
              <a:ext uri="{FF2B5EF4-FFF2-40B4-BE49-F238E27FC236}">
                <a16:creationId xmlns:a16="http://schemas.microsoft.com/office/drawing/2014/main" id="{B3511570-2DAA-4C1C-A2DF-F3450532EFAE}"/>
              </a:ext>
            </a:extLst>
          </p:cNvPr>
          <p:cNvSpPr txBox="1"/>
          <p:nvPr/>
        </p:nvSpPr>
        <p:spPr>
          <a:xfrm>
            <a:off x="4186997" y="4175100"/>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T2V Generator</a:t>
            </a:r>
          </a:p>
        </p:txBody>
      </p:sp>
      <p:sp>
        <p:nvSpPr>
          <p:cNvPr id="146" name="文本框 145">
            <a:extLst>
              <a:ext uri="{FF2B5EF4-FFF2-40B4-BE49-F238E27FC236}">
                <a16:creationId xmlns:a16="http://schemas.microsoft.com/office/drawing/2014/main" id="{D15BBDE9-8C6F-47DD-B590-190A581EB6B2}"/>
              </a:ext>
            </a:extLst>
          </p:cNvPr>
          <p:cNvSpPr txBox="1"/>
          <p:nvPr/>
        </p:nvSpPr>
        <p:spPr>
          <a:xfrm>
            <a:off x="9262955" y="1207943"/>
            <a:ext cx="2253410" cy="1323439"/>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Dynamic Multimodal classification network</a:t>
            </a:r>
          </a:p>
        </p:txBody>
      </p:sp>
      <p:sp>
        <p:nvSpPr>
          <p:cNvPr id="147" name="文本框 146">
            <a:extLst>
              <a:ext uri="{FF2B5EF4-FFF2-40B4-BE49-F238E27FC236}">
                <a16:creationId xmlns:a16="http://schemas.microsoft.com/office/drawing/2014/main" id="{C6CF9E7A-E58D-4CF9-9B94-3CD26B102820}"/>
              </a:ext>
            </a:extLst>
          </p:cNvPr>
          <p:cNvSpPr txBox="1"/>
          <p:nvPr/>
        </p:nvSpPr>
        <p:spPr>
          <a:xfrm>
            <a:off x="2071483" y="850341"/>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Visual data</a:t>
            </a:r>
          </a:p>
        </p:txBody>
      </p:sp>
      <p:sp>
        <p:nvSpPr>
          <p:cNvPr id="148" name="文本框 147">
            <a:extLst>
              <a:ext uri="{FF2B5EF4-FFF2-40B4-BE49-F238E27FC236}">
                <a16:creationId xmlns:a16="http://schemas.microsoft.com/office/drawing/2014/main" id="{03E55509-27D7-417B-A604-90D91FA90F31}"/>
              </a:ext>
            </a:extLst>
          </p:cNvPr>
          <p:cNvSpPr txBox="1"/>
          <p:nvPr/>
        </p:nvSpPr>
        <p:spPr>
          <a:xfrm>
            <a:off x="1929526" y="7491727"/>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Tactile data</a:t>
            </a:r>
          </a:p>
        </p:txBody>
      </p:sp>
    </p:spTree>
    <p:extLst>
      <p:ext uri="{BB962C8B-B14F-4D97-AF65-F5344CB8AC3E}">
        <p14:creationId xmlns:p14="http://schemas.microsoft.com/office/powerpoint/2010/main" val="1549652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物体&#10;&#10;描述已自动生成">
            <a:extLst>
              <a:ext uri="{FF2B5EF4-FFF2-40B4-BE49-F238E27FC236}">
                <a16:creationId xmlns:a16="http://schemas.microsoft.com/office/drawing/2014/main" id="{22B8019E-7258-441B-A626-72ED705E5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357" y="4775030"/>
            <a:ext cx="1164668" cy="1164668"/>
          </a:xfrm>
          <a:prstGeom prst="rect">
            <a:avLst/>
          </a:prstGeom>
        </p:spPr>
      </p:pic>
      <p:cxnSp>
        <p:nvCxnSpPr>
          <p:cNvPr id="5" name="直接连接符 4">
            <a:extLst>
              <a:ext uri="{FF2B5EF4-FFF2-40B4-BE49-F238E27FC236}">
                <a16:creationId xmlns:a16="http://schemas.microsoft.com/office/drawing/2014/main" id="{872E0A4B-86F6-41C0-A90A-FCE95502895E}"/>
              </a:ext>
            </a:extLst>
          </p:cNvPr>
          <p:cNvCxnSpPr>
            <a:cxnSpLocks/>
          </p:cNvCxnSpPr>
          <p:nvPr/>
        </p:nvCxnSpPr>
        <p:spPr>
          <a:xfrm>
            <a:off x="3036670" y="2468807"/>
            <a:ext cx="0" cy="863369"/>
          </a:xfrm>
          <a:prstGeom prst="line">
            <a:avLst/>
          </a:prstGeom>
          <a:ln w="381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8287A5F-DC2C-4909-8996-25E6AAEFDF49}"/>
              </a:ext>
            </a:extLst>
          </p:cNvPr>
          <p:cNvCxnSpPr>
            <a:cxnSpLocks/>
          </p:cNvCxnSpPr>
          <p:nvPr/>
        </p:nvCxnSpPr>
        <p:spPr>
          <a:xfrm>
            <a:off x="3041650" y="5529677"/>
            <a:ext cx="0" cy="706189"/>
          </a:xfrm>
          <a:prstGeom prst="line">
            <a:avLst/>
          </a:prstGeom>
          <a:ln w="38100">
            <a:solidFill>
              <a:schemeClr val="tx1">
                <a:lumMod val="65000"/>
                <a:lumOff val="3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7" name="图片 6" descr="图片包含 窗帘, 日落, 水, 前&#10;&#10;描述已自动生成">
            <a:extLst>
              <a:ext uri="{FF2B5EF4-FFF2-40B4-BE49-F238E27FC236}">
                <a16:creationId xmlns:a16="http://schemas.microsoft.com/office/drawing/2014/main" id="{81689864-FA09-49EF-BD8A-C248031E7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92" y="2711171"/>
            <a:ext cx="1170434" cy="1170434"/>
          </a:xfrm>
          <a:prstGeom prst="rect">
            <a:avLst/>
          </a:prstGeom>
        </p:spPr>
      </p:pic>
      <p:pic>
        <p:nvPicPr>
          <p:cNvPr id="8" name="图片 7" descr="图片包含 窗帘, 家具, 室内, 水&#10;&#10;描述已自动生成">
            <a:extLst>
              <a:ext uri="{FF2B5EF4-FFF2-40B4-BE49-F238E27FC236}">
                <a16:creationId xmlns:a16="http://schemas.microsoft.com/office/drawing/2014/main" id="{3F9A6014-EB16-43F1-9B98-F67A2FC24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517" y="6250005"/>
            <a:ext cx="1168306" cy="1164667"/>
          </a:xfrm>
          <a:prstGeom prst="rect">
            <a:avLst/>
          </a:prstGeom>
        </p:spPr>
      </p:pic>
      <p:cxnSp>
        <p:nvCxnSpPr>
          <p:cNvPr id="9" name="直接连接符 8">
            <a:extLst>
              <a:ext uri="{FF2B5EF4-FFF2-40B4-BE49-F238E27FC236}">
                <a16:creationId xmlns:a16="http://schemas.microsoft.com/office/drawing/2014/main" id="{A920060B-6B4C-48DD-9B48-870DD11C605A}"/>
              </a:ext>
            </a:extLst>
          </p:cNvPr>
          <p:cNvCxnSpPr>
            <a:cxnSpLocks/>
          </p:cNvCxnSpPr>
          <p:nvPr/>
        </p:nvCxnSpPr>
        <p:spPr>
          <a:xfrm flipV="1">
            <a:off x="3641183" y="1841418"/>
            <a:ext cx="5503138" cy="4180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50ADAA8-79E4-4E96-8B16-24879BB4CDC6}"/>
              </a:ext>
            </a:extLst>
          </p:cNvPr>
          <p:cNvCxnSpPr>
            <a:cxnSpLocks/>
          </p:cNvCxnSpPr>
          <p:nvPr/>
        </p:nvCxnSpPr>
        <p:spPr>
          <a:xfrm>
            <a:off x="11672019" y="5327580"/>
            <a:ext cx="416486"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11" name="立方体 10">
            <a:extLst>
              <a:ext uri="{FF2B5EF4-FFF2-40B4-BE49-F238E27FC236}">
                <a16:creationId xmlns:a16="http://schemas.microsoft.com/office/drawing/2014/main" id="{405BE364-ACA3-4B34-9AD1-10AF1442CA81}"/>
              </a:ext>
            </a:extLst>
          </p:cNvPr>
          <p:cNvSpPr/>
          <p:nvPr/>
        </p:nvSpPr>
        <p:spPr>
          <a:xfrm>
            <a:off x="9638687" y="2616461"/>
            <a:ext cx="984925" cy="2574911"/>
          </a:xfrm>
          <a:prstGeom prst="cube">
            <a:avLst>
              <a:gd name="adj" fmla="val 88386"/>
            </a:avLst>
          </a:prstGeom>
          <a:solidFill>
            <a:schemeClr val="tx2">
              <a:lumMod val="40000"/>
              <a:lumOff val="60000"/>
            </a:schemeClr>
          </a:solidFill>
          <a:ln w="28575">
            <a:solidFill>
              <a:schemeClr val="bg2">
                <a:lumMod val="2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2" name="立方体 11">
            <a:extLst>
              <a:ext uri="{FF2B5EF4-FFF2-40B4-BE49-F238E27FC236}">
                <a16:creationId xmlns:a16="http://schemas.microsoft.com/office/drawing/2014/main" id="{434B0FA0-511A-4FCD-9194-078ED1494D31}"/>
              </a:ext>
            </a:extLst>
          </p:cNvPr>
          <p:cNvSpPr/>
          <p:nvPr/>
        </p:nvSpPr>
        <p:spPr>
          <a:xfrm>
            <a:off x="9967352" y="2970970"/>
            <a:ext cx="824988" cy="1974270"/>
          </a:xfrm>
          <a:prstGeom prst="cube">
            <a:avLst>
              <a:gd name="adj" fmla="val 63499"/>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13" name="直接连接符 12">
            <a:extLst>
              <a:ext uri="{FF2B5EF4-FFF2-40B4-BE49-F238E27FC236}">
                <a16:creationId xmlns:a16="http://schemas.microsoft.com/office/drawing/2014/main" id="{307A68D4-78E2-4E16-8D44-5ABA64808490}"/>
              </a:ext>
            </a:extLst>
          </p:cNvPr>
          <p:cNvCxnSpPr>
            <a:cxnSpLocks/>
          </p:cNvCxnSpPr>
          <p:nvPr/>
        </p:nvCxnSpPr>
        <p:spPr>
          <a:xfrm flipH="1">
            <a:off x="9133959" y="1841418"/>
            <a:ext cx="14995" cy="204018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8E7EFDB-B714-4B70-9926-294BCF97279F}"/>
              </a:ext>
            </a:extLst>
          </p:cNvPr>
          <p:cNvCxnSpPr>
            <a:cxnSpLocks/>
          </p:cNvCxnSpPr>
          <p:nvPr/>
        </p:nvCxnSpPr>
        <p:spPr>
          <a:xfrm flipH="1">
            <a:off x="8299331" y="3303576"/>
            <a:ext cx="834628" cy="0"/>
          </a:xfrm>
          <a:prstGeom prst="line">
            <a:avLst/>
          </a:prstGeom>
          <a:ln w="381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3495818-9330-47E5-AD3D-EDB2B2978B0D}"/>
              </a:ext>
            </a:extLst>
          </p:cNvPr>
          <p:cNvCxnSpPr>
            <a:cxnSpLocks/>
          </p:cNvCxnSpPr>
          <p:nvPr/>
        </p:nvCxnSpPr>
        <p:spPr>
          <a:xfrm flipH="1">
            <a:off x="9095859" y="4787730"/>
            <a:ext cx="14995" cy="2057308"/>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62499A2-5C76-4B06-A895-457CBF466047}"/>
              </a:ext>
            </a:extLst>
          </p:cNvPr>
          <p:cNvCxnSpPr>
            <a:cxnSpLocks/>
          </p:cNvCxnSpPr>
          <p:nvPr/>
        </p:nvCxnSpPr>
        <p:spPr>
          <a:xfrm>
            <a:off x="9383630" y="2736571"/>
            <a:ext cx="416486"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A8E5590-E6AC-4069-8033-359874C93AE0}"/>
              </a:ext>
            </a:extLst>
          </p:cNvPr>
          <p:cNvCxnSpPr>
            <a:cxnSpLocks/>
          </p:cNvCxnSpPr>
          <p:nvPr/>
        </p:nvCxnSpPr>
        <p:spPr>
          <a:xfrm flipV="1">
            <a:off x="9103356" y="4784827"/>
            <a:ext cx="521214" cy="1295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descr="图片包含 键盘, 灯光, 电脑, 桌子&#10;&#10;描述已自动生成">
            <a:extLst>
              <a:ext uri="{FF2B5EF4-FFF2-40B4-BE49-F238E27FC236}">
                <a16:creationId xmlns:a16="http://schemas.microsoft.com/office/drawing/2014/main" id="{C6B90433-E392-4E21-8F74-6D83040E8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5780" y="1297185"/>
            <a:ext cx="1164667" cy="1164667"/>
          </a:xfrm>
          <a:prstGeom prst="rect">
            <a:avLst/>
          </a:prstGeom>
        </p:spPr>
      </p:pic>
      <p:sp>
        <p:nvSpPr>
          <p:cNvPr id="19" name="立方体 18">
            <a:extLst>
              <a:ext uri="{FF2B5EF4-FFF2-40B4-BE49-F238E27FC236}">
                <a16:creationId xmlns:a16="http://schemas.microsoft.com/office/drawing/2014/main" id="{318647BB-1632-4F71-9D99-026CB5EF7311}"/>
              </a:ext>
            </a:extLst>
          </p:cNvPr>
          <p:cNvSpPr/>
          <p:nvPr/>
        </p:nvSpPr>
        <p:spPr>
          <a:xfrm>
            <a:off x="3903934" y="2373898"/>
            <a:ext cx="473311" cy="1685880"/>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0" name="立方体 19">
            <a:extLst>
              <a:ext uri="{FF2B5EF4-FFF2-40B4-BE49-F238E27FC236}">
                <a16:creationId xmlns:a16="http://schemas.microsoft.com/office/drawing/2014/main" id="{5B0CC2C5-9FB7-450F-A693-77190C183145}"/>
              </a:ext>
            </a:extLst>
          </p:cNvPr>
          <p:cNvSpPr/>
          <p:nvPr/>
        </p:nvSpPr>
        <p:spPr>
          <a:xfrm>
            <a:off x="4248485" y="2621190"/>
            <a:ext cx="473311" cy="1151634"/>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1" name="立方体 20">
            <a:extLst>
              <a:ext uri="{FF2B5EF4-FFF2-40B4-BE49-F238E27FC236}">
                <a16:creationId xmlns:a16="http://schemas.microsoft.com/office/drawing/2014/main" id="{F20949F7-69BF-4156-B7E9-C5FDA88F7CB0}"/>
              </a:ext>
            </a:extLst>
          </p:cNvPr>
          <p:cNvSpPr/>
          <p:nvPr/>
        </p:nvSpPr>
        <p:spPr>
          <a:xfrm>
            <a:off x="4678486" y="2746947"/>
            <a:ext cx="473311" cy="672006"/>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2" name="立方体 21">
            <a:extLst>
              <a:ext uri="{FF2B5EF4-FFF2-40B4-BE49-F238E27FC236}">
                <a16:creationId xmlns:a16="http://schemas.microsoft.com/office/drawing/2014/main" id="{43203FCC-F5FE-45AB-B46B-AC5CA03E2FD9}"/>
              </a:ext>
            </a:extLst>
          </p:cNvPr>
          <p:cNvSpPr/>
          <p:nvPr/>
        </p:nvSpPr>
        <p:spPr>
          <a:xfrm>
            <a:off x="5156545" y="2728441"/>
            <a:ext cx="473311" cy="672006"/>
          </a:xfrm>
          <a:prstGeom prst="cube">
            <a:avLst>
              <a:gd name="adj" fmla="val 43191"/>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3" name="立方体 22">
            <a:extLst>
              <a:ext uri="{FF2B5EF4-FFF2-40B4-BE49-F238E27FC236}">
                <a16:creationId xmlns:a16="http://schemas.microsoft.com/office/drawing/2014/main" id="{8B9943DC-5B66-45FB-B34A-CC28B417762B}"/>
              </a:ext>
            </a:extLst>
          </p:cNvPr>
          <p:cNvSpPr/>
          <p:nvPr/>
        </p:nvSpPr>
        <p:spPr>
          <a:xfrm>
            <a:off x="5586546" y="2621190"/>
            <a:ext cx="473311" cy="1151634"/>
          </a:xfrm>
          <a:prstGeom prst="cube">
            <a:avLst>
              <a:gd name="adj" fmla="val 63499"/>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4" name="立方体 23">
            <a:extLst>
              <a:ext uri="{FF2B5EF4-FFF2-40B4-BE49-F238E27FC236}">
                <a16:creationId xmlns:a16="http://schemas.microsoft.com/office/drawing/2014/main" id="{89ACD351-224C-4979-989F-DCE80A6F18D2}"/>
              </a:ext>
            </a:extLst>
          </p:cNvPr>
          <p:cNvSpPr/>
          <p:nvPr/>
        </p:nvSpPr>
        <p:spPr>
          <a:xfrm>
            <a:off x="6019621" y="2364273"/>
            <a:ext cx="545102" cy="1685880"/>
          </a:xfrm>
          <a:prstGeom prst="cube">
            <a:avLst>
              <a:gd name="adj" fmla="val 88386"/>
            </a:avLst>
          </a:prstGeom>
          <a:solidFill>
            <a:schemeClr val="accent1"/>
          </a:solidFill>
          <a:ln w="28575">
            <a:solidFill>
              <a:srgbClr val="336699"/>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25" name="直接箭头连接符 24">
            <a:extLst>
              <a:ext uri="{FF2B5EF4-FFF2-40B4-BE49-F238E27FC236}">
                <a16:creationId xmlns:a16="http://schemas.microsoft.com/office/drawing/2014/main" id="{1F2AEEB4-62D0-4385-A3DB-92FD7A80CE72}"/>
              </a:ext>
            </a:extLst>
          </p:cNvPr>
          <p:cNvCxnSpPr>
            <a:cxnSpLocks/>
          </p:cNvCxnSpPr>
          <p:nvPr/>
        </p:nvCxnSpPr>
        <p:spPr>
          <a:xfrm flipV="1">
            <a:off x="3034910" y="3327301"/>
            <a:ext cx="824806" cy="1"/>
          </a:xfrm>
          <a:prstGeom prst="straightConnector1">
            <a:avLst/>
          </a:prstGeom>
          <a:ln w="381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BE832F8-100A-4976-A9D3-5AB042609BA7}"/>
              </a:ext>
            </a:extLst>
          </p:cNvPr>
          <p:cNvCxnSpPr>
            <a:cxnSpLocks/>
          </p:cNvCxnSpPr>
          <p:nvPr/>
        </p:nvCxnSpPr>
        <p:spPr>
          <a:xfrm>
            <a:off x="6564723" y="3296388"/>
            <a:ext cx="545762" cy="1"/>
          </a:xfrm>
          <a:prstGeom prst="straightConnector1">
            <a:avLst/>
          </a:prstGeom>
          <a:ln w="381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立方体 26">
            <a:extLst>
              <a:ext uri="{FF2B5EF4-FFF2-40B4-BE49-F238E27FC236}">
                <a16:creationId xmlns:a16="http://schemas.microsoft.com/office/drawing/2014/main" id="{E01DCA81-37BE-4E3A-966C-1710B2C82C63}"/>
              </a:ext>
            </a:extLst>
          </p:cNvPr>
          <p:cNvSpPr/>
          <p:nvPr/>
        </p:nvSpPr>
        <p:spPr>
          <a:xfrm>
            <a:off x="3856101" y="4443240"/>
            <a:ext cx="473311" cy="1685880"/>
          </a:xfrm>
          <a:prstGeom prst="cube">
            <a:avLst>
              <a:gd name="adj" fmla="val 88386"/>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8" name="立方体 27">
            <a:extLst>
              <a:ext uri="{FF2B5EF4-FFF2-40B4-BE49-F238E27FC236}">
                <a16:creationId xmlns:a16="http://schemas.microsoft.com/office/drawing/2014/main" id="{C93DE7DA-CEA1-457B-A913-5AFDDADB0D16}"/>
              </a:ext>
            </a:extLst>
          </p:cNvPr>
          <p:cNvSpPr/>
          <p:nvPr/>
        </p:nvSpPr>
        <p:spPr>
          <a:xfrm>
            <a:off x="4200652" y="4690532"/>
            <a:ext cx="473311" cy="1151634"/>
          </a:xfrm>
          <a:prstGeom prst="cube">
            <a:avLst>
              <a:gd name="adj" fmla="val 63499"/>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9" name="立方体 28">
            <a:extLst>
              <a:ext uri="{FF2B5EF4-FFF2-40B4-BE49-F238E27FC236}">
                <a16:creationId xmlns:a16="http://schemas.microsoft.com/office/drawing/2014/main" id="{EB9CC0A3-84B1-4429-A6CB-5DCBDD891E2F}"/>
              </a:ext>
            </a:extLst>
          </p:cNvPr>
          <p:cNvSpPr/>
          <p:nvPr/>
        </p:nvSpPr>
        <p:spPr>
          <a:xfrm>
            <a:off x="4630653" y="4816289"/>
            <a:ext cx="473311" cy="672006"/>
          </a:xfrm>
          <a:prstGeom prst="cube">
            <a:avLst>
              <a:gd name="adj" fmla="val 43191"/>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0" name="立方体 29">
            <a:extLst>
              <a:ext uri="{FF2B5EF4-FFF2-40B4-BE49-F238E27FC236}">
                <a16:creationId xmlns:a16="http://schemas.microsoft.com/office/drawing/2014/main" id="{7BF7D84B-0E0C-4A78-BDEA-BF02AE2AC3F9}"/>
              </a:ext>
            </a:extLst>
          </p:cNvPr>
          <p:cNvSpPr/>
          <p:nvPr/>
        </p:nvSpPr>
        <p:spPr>
          <a:xfrm>
            <a:off x="5108712" y="4797783"/>
            <a:ext cx="473311" cy="672006"/>
          </a:xfrm>
          <a:prstGeom prst="cube">
            <a:avLst>
              <a:gd name="adj" fmla="val 43191"/>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1" name="立方体 30">
            <a:extLst>
              <a:ext uri="{FF2B5EF4-FFF2-40B4-BE49-F238E27FC236}">
                <a16:creationId xmlns:a16="http://schemas.microsoft.com/office/drawing/2014/main" id="{08885BCA-8A90-49CD-B91A-C20E54B0D646}"/>
              </a:ext>
            </a:extLst>
          </p:cNvPr>
          <p:cNvSpPr/>
          <p:nvPr/>
        </p:nvSpPr>
        <p:spPr>
          <a:xfrm>
            <a:off x="5538713" y="4690532"/>
            <a:ext cx="473311" cy="1151634"/>
          </a:xfrm>
          <a:prstGeom prst="cube">
            <a:avLst>
              <a:gd name="adj" fmla="val 63499"/>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2" name="立方体 31">
            <a:extLst>
              <a:ext uri="{FF2B5EF4-FFF2-40B4-BE49-F238E27FC236}">
                <a16:creationId xmlns:a16="http://schemas.microsoft.com/office/drawing/2014/main" id="{6F7F8EB7-C8BB-4CBA-9978-4AD83A7B2318}"/>
              </a:ext>
            </a:extLst>
          </p:cNvPr>
          <p:cNvSpPr/>
          <p:nvPr/>
        </p:nvSpPr>
        <p:spPr>
          <a:xfrm>
            <a:off x="5971788" y="4433615"/>
            <a:ext cx="545102" cy="1685880"/>
          </a:xfrm>
          <a:prstGeom prst="cube">
            <a:avLst>
              <a:gd name="adj" fmla="val 88386"/>
            </a:avLst>
          </a:prstGeom>
          <a:solidFill>
            <a:schemeClr val="accent6">
              <a:lumMod val="75000"/>
            </a:schemeClr>
          </a:solidFill>
          <a:ln w="28575">
            <a:solidFill>
              <a:schemeClr val="accent6">
                <a:lumMod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33" name="直接箭头连接符 32">
            <a:extLst>
              <a:ext uri="{FF2B5EF4-FFF2-40B4-BE49-F238E27FC236}">
                <a16:creationId xmlns:a16="http://schemas.microsoft.com/office/drawing/2014/main" id="{9FAAF6DC-1D4C-4AFD-B8FF-6A170BAAC5F8}"/>
              </a:ext>
            </a:extLst>
          </p:cNvPr>
          <p:cNvCxnSpPr>
            <a:cxnSpLocks/>
          </p:cNvCxnSpPr>
          <p:nvPr/>
        </p:nvCxnSpPr>
        <p:spPr>
          <a:xfrm flipV="1">
            <a:off x="3034910" y="5529677"/>
            <a:ext cx="824806" cy="1"/>
          </a:xfrm>
          <a:prstGeom prst="straightConnector1">
            <a:avLst/>
          </a:prstGeom>
          <a:ln w="38100">
            <a:solidFill>
              <a:schemeClr val="tx1">
                <a:lumMod val="65000"/>
                <a:lumOff val="3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A2E0394-1B6B-4808-801A-4CA7F72FC300}"/>
              </a:ext>
            </a:extLst>
          </p:cNvPr>
          <p:cNvCxnSpPr>
            <a:cxnSpLocks/>
          </p:cNvCxnSpPr>
          <p:nvPr/>
        </p:nvCxnSpPr>
        <p:spPr>
          <a:xfrm>
            <a:off x="6526635" y="5357363"/>
            <a:ext cx="545762" cy="1"/>
          </a:xfrm>
          <a:prstGeom prst="straightConnector1">
            <a:avLst/>
          </a:prstGeom>
          <a:ln w="38100">
            <a:solidFill>
              <a:schemeClr val="tx1">
                <a:lumMod val="65000"/>
                <a:lumOff val="3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ADD3637-1990-4D6E-A5AB-09BCD6084D7F}"/>
              </a:ext>
            </a:extLst>
          </p:cNvPr>
          <p:cNvCxnSpPr>
            <a:cxnSpLocks/>
          </p:cNvCxnSpPr>
          <p:nvPr/>
        </p:nvCxnSpPr>
        <p:spPr>
          <a:xfrm flipH="1">
            <a:off x="8314326" y="5343561"/>
            <a:ext cx="789030" cy="0"/>
          </a:xfrm>
          <a:prstGeom prst="line">
            <a:avLst/>
          </a:prstGeom>
          <a:ln w="38100">
            <a:solidFill>
              <a:schemeClr val="tx1">
                <a:lumMod val="65000"/>
                <a:lumOff val="3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6" name="立方体 35">
            <a:extLst>
              <a:ext uri="{FF2B5EF4-FFF2-40B4-BE49-F238E27FC236}">
                <a16:creationId xmlns:a16="http://schemas.microsoft.com/office/drawing/2014/main" id="{6F20B740-8264-4D5E-9BD6-8AD0869411A3}"/>
              </a:ext>
            </a:extLst>
          </p:cNvPr>
          <p:cNvSpPr/>
          <p:nvPr/>
        </p:nvSpPr>
        <p:spPr>
          <a:xfrm>
            <a:off x="10333011" y="3288467"/>
            <a:ext cx="746283" cy="1387975"/>
          </a:xfrm>
          <a:prstGeom prst="cube">
            <a:avLst>
              <a:gd name="adj" fmla="val 51587"/>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7" name="立方体 36">
            <a:extLst>
              <a:ext uri="{FF2B5EF4-FFF2-40B4-BE49-F238E27FC236}">
                <a16:creationId xmlns:a16="http://schemas.microsoft.com/office/drawing/2014/main" id="{AD289B45-3973-488E-9E1F-267B52F8A190}"/>
              </a:ext>
            </a:extLst>
          </p:cNvPr>
          <p:cNvSpPr/>
          <p:nvPr/>
        </p:nvSpPr>
        <p:spPr>
          <a:xfrm>
            <a:off x="10743419" y="3490472"/>
            <a:ext cx="678657" cy="950831"/>
          </a:xfrm>
          <a:prstGeom prst="cube">
            <a:avLst>
              <a:gd name="adj" fmla="val 44102"/>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8" name="立方体 37">
            <a:extLst>
              <a:ext uri="{FF2B5EF4-FFF2-40B4-BE49-F238E27FC236}">
                <a16:creationId xmlns:a16="http://schemas.microsoft.com/office/drawing/2014/main" id="{E3C675BC-D8D9-4C91-BDD2-E5AA547415A4}"/>
              </a:ext>
            </a:extLst>
          </p:cNvPr>
          <p:cNvSpPr/>
          <p:nvPr/>
        </p:nvSpPr>
        <p:spPr>
          <a:xfrm>
            <a:off x="11157999" y="3746499"/>
            <a:ext cx="608023" cy="498035"/>
          </a:xfrm>
          <a:prstGeom prst="cube">
            <a:avLst>
              <a:gd name="adj" fmla="val 30612"/>
            </a:avLst>
          </a:prstGeom>
          <a:solidFill>
            <a:schemeClr val="tx2">
              <a:lumMod val="40000"/>
              <a:lumOff val="60000"/>
            </a:schemeClr>
          </a:solidFill>
          <a:ln w="28575">
            <a:solidFill>
              <a:schemeClr val="tx1">
                <a:lumMod val="65000"/>
                <a:lumOff val="3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cxnSp>
        <p:nvCxnSpPr>
          <p:cNvPr id="39" name="直接连接符 38">
            <a:extLst>
              <a:ext uri="{FF2B5EF4-FFF2-40B4-BE49-F238E27FC236}">
                <a16:creationId xmlns:a16="http://schemas.microsoft.com/office/drawing/2014/main" id="{40354E11-7595-4284-8E52-34A117F411C4}"/>
              </a:ext>
            </a:extLst>
          </p:cNvPr>
          <p:cNvCxnSpPr>
            <a:cxnSpLocks/>
          </p:cNvCxnSpPr>
          <p:nvPr/>
        </p:nvCxnSpPr>
        <p:spPr>
          <a:xfrm flipV="1">
            <a:off x="3575358" y="6832396"/>
            <a:ext cx="5503138" cy="4180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AAC413E-0AFD-4DE9-BF96-6139E88DD559}"/>
              </a:ext>
            </a:extLst>
          </p:cNvPr>
          <p:cNvCxnSpPr>
            <a:cxnSpLocks/>
          </p:cNvCxnSpPr>
          <p:nvPr/>
        </p:nvCxnSpPr>
        <p:spPr>
          <a:xfrm flipV="1">
            <a:off x="9119581" y="3849020"/>
            <a:ext cx="521214" cy="1295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731F970-B85E-4D54-B1AB-5B043330A727}"/>
              </a:ext>
            </a:extLst>
          </p:cNvPr>
          <p:cNvSpPr txBox="1"/>
          <p:nvPr/>
        </p:nvSpPr>
        <p:spPr>
          <a:xfrm>
            <a:off x="4263480" y="2043671"/>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V2T Generator</a:t>
            </a:r>
          </a:p>
        </p:txBody>
      </p:sp>
      <p:sp>
        <p:nvSpPr>
          <p:cNvPr id="42" name="文本框 41">
            <a:extLst>
              <a:ext uri="{FF2B5EF4-FFF2-40B4-BE49-F238E27FC236}">
                <a16:creationId xmlns:a16="http://schemas.microsoft.com/office/drawing/2014/main" id="{71A6BBCF-A436-4C4F-A062-25FD4D9F6CAD}"/>
              </a:ext>
            </a:extLst>
          </p:cNvPr>
          <p:cNvSpPr txBox="1"/>
          <p:nvPr/>
        </p:nvSpPr>
        <p:spPr>
          <a:xfrm>
            <a:off x="4186997" y="4175100"/>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T2V Generator</a:t>
            </a:r>
          </a:p>
        </p:txBody>
      </p:sp>
      <p:sp>
        <p:nvSpPr>
          <p:cNvPr id="43" name="文本框 42">
            <a:extLst>
              <a:ext uri="{FF2B5EF4-FFF2-40B4-BE49-F238E27FC236}">
                <a16:creationId xmlns:a16="http://schemas.microsoft.com/office/drawing/2014/main" id="{9F5680AD-B021-425A-9D21-BEC05010F044}"/>
              </a:ext>
            </a:extLst>
          </p:cNvPr>
          <p:cNvSpPr txBox="1"/>
          <p:nvPr/>
        </p:nvSpPr>
        <p:spPr>
          <a:xfrm>
            <a:off x="9262955" y="1207943"/>
            <a:ext cx="2253410" cy="1323439"/>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Dynamic Multimodal classification network</a:t>
            </a:r>
          </a:p>
        </p:txBody>
      </p:sp>
      <p:sp>
        <p:nvSpPr>
          <p:cNvPr id="44" name="文本框 43">
            <a:extLst>
              <a:ext uri="{FF2B5EF4-FFF2-40B4-BE49-F238E27FC236}">
                <a16:creationId xmlns:a16="http://schemas.microsoft.com/office/drawing/2014/main" id="{AC09B110-3641-4FA3-8152-64C55F5E67F0}"/>
              </a:ext>
            </a:extLst>
          </p:cNvPr>
          <p:cNvSpPr txBox="1"/>
          <p:nvPr/>
        </p:nvSpPr>
        <p:spPr>
          <a:xfrm>
            <a:off x="2071483" y="850341"/>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Visual data</a:t>
            </a:r>
          </a:p>
        </p:txBody>
      </p:sp>
      <p:sp>
        <p:nvSpPr>
          <p:cNvPr id="45" name="文本框 44">
            <a:extLst>
              <a:ext uri="{FF2B5EF4-FFF2-40B4-BE49-F238E27FC236}">
                <a16:creationId xmlns:a16="http://schemas.microsoft.com/office/drawing/2014/main" id="{1E776C58-83EA-47F6-860E-22BE06E284D2}"/>
              </a:ext>
            </a:extLst>
          </p:cNvPr>
          <p:cNvSpPr txBox="1"/>
          <p:nvPr/>
        </p:nvSpPr>
        <p:spPr>
          <a:xfrm>
            <a:off x="1929526" y="7491727"/>
            <a:ext cx="225341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Tactile data</a:t>
            </a:r>
          </a:p>
        </p:txBody>
      </p:sp>
    </p:spTree>
    <p:extLst>
      <p:ext uri="{BB962C8B-B14F-4D97-AF65-F5344CB8AC3E}">
        <p14:creationId xmlns:p14="http://schemas.microsoft.com/office/powerpoint/2010/main" val="1896200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3F65E56D-E634-4D30-BE3E-C19DB103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518" y="2066542"/>
            <a:ext cx="14128247" cy="7022010"/>
          </a:xfrm>
          <a:prstGeom prst="rect">
            <a:avLst/>
          </a:prstGeom>
        </p:spPr>
      </p:pic>
      <p:pic>
        <p:nvPicPr>
          <p:cNvPr id="1026" name="Picture 2" descr="The schematic structure of the proposed detection model based on VGG19. |  Download Scientific Diagram">
            <a:extLst>
              <a:ext uri="{FF2B5EF4-FFF2-40B4-BE49-F238E27FC236}">
                <a16:creationId xmlns:a16="http://schemas.microsoft.com/office/drawing/2014/main" id="{F277B32D-3AFA-42EC-ACA4-A87B38F21B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58" t="1058" r="19666" b="22745"/>
          <a:stretch/>
        </p:blipFill>
        <p:spPr bwMode="auto">
          <a:xfrm>
            <a:off x="11190983" y="5547360"/>
            <a:ext cx="4167265" cy="25492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A0DD799-9690-416F-92AD-72583104BCD3}"/>
              </a:ext>
            </a:extLst>
          </p:cNvPr>
          <p:cNvPicPr>
            <a:picLocks noChangeAspect="1"/>
          </p:cNvPicPr>
          <p:nvPr/>
        </p:nvPicPr>
        <p:blipFill>
          <a:blip r:embed="rId5"/>
          <a:stretch>
            <a:fillRect/>
          </a:stretch>
        </p:blipFill>
        <p:spPr>
          <a:xfrm>
            <a:off x="4224091" y="1268123"/>
            <a:ext cx="2680740" cy="1340370"/>
          </a:xfrm>
          <a:prstGeom prst="rect">
            <a:avLst/>
          </a:prstGeom>
        </p:spPr>
      </p:pic>
      <p:pic>
        <p:nvPicPr>
          <p:cNvPr id="9" name="图片 8">
            <a:extLst>
              <a:ext uri="{FF2B5EF4-FFF2-40B4-BE49-F238E27FC236}">
                <a16:creationId xmlns:a16="http://schemas.microsoft.com/office/drawing/2014/main" id="{3F599A1D-DF93-463C-838C-69B1B2B776E1}"/>
              </a:ext>
            </a:extLst>
          </p:cNvPr>
          <p:cNvPicPr>
            <a:picLocks noChangeAspect="1"/>
          </p:cNvPicPr>
          <p:nvPr/>
        </p:nvPicPr>
        <p:blipFill>
          <a:blip r:embed="rId6"/>
          <a:stretch>
            <a:fillRect/>
          </a:stretch>
        </p:blipFill>
        <p:spPr>
          <a:xfrm>
            <a:off x="2781044" y="1057923"/>
            <a:ext cx="1446372" cy="1479623"/>
          </a:xfrm>
          <a:prstGeom prst="rect">
            <a:avLst/>
          </a:prstGeom>
        </p:spPr>
      </p:pic>
      <p:sp>
        <p:nvSpPr>
          <p:cNvPr id="10" name="矩形 9">
            <a:extLst>
              <a:ext uri="{FF2B5EF4-FFF2-40B4-BE49-F238E27FC236}">
                <a16:creationId xmlns:a16="http://schemas.microsoft.com/office/drawing/2014/main" id="{3B12E394-72BD-4026-AE1B-7EDA362AABE9}"/>
              </a:ext>
            </a:extLst>
          </p:cNvPr>
          <p:cNvSpPr/>
          <p:nvPr/>
        </p:nvSpPr>
        <p:spPr>
          <a:xfrm>
            <a:off x="6904831" y="2379293"/>
            <a:ext cx="762000" cy="458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箭头连接符 10">
            <a:extLst>
              <a:ext uri="{FF2B5EF4-FFF2-40B4-BE49-F238E27FC236}">
                <a16:creationId xmlns:a16="http://schemas.microsoft.com/office/drawing/2014/main" id="{A04CAB39-8375-49AB-8CF7-AF7E61FE8FC8}"/>
              </a:ext>
            </a:extLst>
          </p:cNvPr>
          <p:cNvCxnSpPr/>
          <p:nvPr/>
        </p:nvCxnSpPr>
        <p:spPr>
          <a:xfrm>
            <a:off x="6766560" y="2138090"/>
            <a:ext cx="5192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957929E-AE17-434F-88A4-18355D1DCB31}"/>
              </a:ext>
            </a:extLst>
          </p:cNvPr>
          <p:cNvCxnSpPr/>
          <p:nvPr/>
        </p:nvCxnSpPr>
        <p:spPr>
          <a:xfrm>
            <a:off x="7285831" y="2138090"/>
            <a:ext cx="0" cy="24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9886157-D9BD-4A80-A26D-70A232E5A7AD}"/>
              </a:ext>
            </a:extLst>
          </p:cNvPr>
          <p:cNvCxnSpPr/>
          <p:nvPr/>
        </p:nvCxnSpPr>
        <p:spPr>
          <a:xfrm>
            <a:off x="7285831" y="2877902"/>
            <a:ext cx="0" cy="673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10D1D8E-EBA0-4BFC-A153-179A3204C824}"/>
              </a:ext>
            </a:extLst>
          </p:cNvPr>
          <p:cNvSpPr txBox="1"/>
          <p:nvPr/>
        </p:nvSpPr>
        <p:spPr>
          <a:xfrm>
            <a:off x="2523985" y="980294"/>
            <a:ext cx="5659895" cy="2047560"/>
          </a:xfrm>
          <a:prstGeom prst="rect">
            <a:avLst/>
          </a:prstGeom>
          <a:noFill/>
          <a:ln w="38100">
            <a:solidFill>
              <a:srgbClr val="7030A0"/>
            </a:solidFill>
            <a:prstDash val="sysDot"/>
          </a:ln>
        </p:spPr>
        <p:txBody>
          <a:bodyPr wrap="square" rtlCol="0">
            <a:spAutoFit/>
          </a:bodyPr>
          <a:lstStyle/>
          <a:p>
            <a:endParaRPr lang="en-US" dirty="0"/>
          </a:p>
        </p:txBody>
      </p:sp>
      <p:pic>
        <p:nvPicPr>
          <p:cNvPr id="21" name="图片 20">
            <a:extLst>
              <a:ext uri="{FF2B5EF4-FFF2-40B4-BE49-F238E27FC236}">
                <a16:creationId xmlns:a16="http://schemas.microsoft.com/office/drawing/2014/main" id="{180DBE55-7898-4355-AA4B-C93C1A2B704F}"/>
              </a:ext>
            </a:extLst>
          </p:cNvPr>
          <p:cNvPicPr>
            <a:picLocks noChangeAspect="1"/>
          </p:cNvPicPr>
          <p:nvPr/>
        </p:nvPicPr>
        <p:blipFill>
          <a:blip r:embed="rId7"/>
          <a:stretch>
            <a:fillRect/>
          </a:stretch>
        </p:blipFill>
        <p:spPr>
          <a:xfrm>
            <a:off x="6648960" y="3466469"/>
            <a:ext cx="2647440" cy="1291746"/>
          </a:xfrm>
          <a:prstGeom prst="rect">
            <a:avLst/>
          </a:prstGeom>
        </p:spPr>
      </p:pic>
      <p:pic>
        <p:nvPicPr>
          <p:cNvPr id="23" name="图片 22">
            <a:extLst>
              <a:ext uri="{FF2B5EF4-FFF2-40B4-BE49-F238E27FC236}">
                <a16:creationId xmlns:a16="http://schemas.microsoft.com/office/drawing/2014/main" id="{949B6D9C-FDC7-4C3E-9114-DDC0543184C2}"/>
              </a:ext>
            </a:extLst>
          </p:cNvPr>
          <p:cNvPicPr>
            <a:picLocks noChangeAspect="1"/>
          </p:cNvPicPr>
          <p:nvPr/>
        </p:nvPicPr>
        <p:blipFill>
          <a:blip r:embed="rId8"/>
          <a:stretch>
            <a:fillRect/>
          </a:stretch>
        </p:blipFill>
        <p:spPr>
          <a:xfrm>
            <a:off x="2781045" y="5196831"/>
            <a:ext cx="5265676" cy="3019987"/>
          </a:xfrm>
          <a:prstGeom prst="rect">
            <a:avLst/>
          </a:prstGeom>
        </p:spPr>
      </p:pic>
      <p:pic>
        <p:nvPicPr>
          <p:cNvPr id="25" name="图片 24">
            <a:extLst>
              <a:ext uri="{FF2B5EF4-FFF2-40B4-BE49-F238E27FC236}">
                <a16:creationId xmlns:a16="http://schemas.microsoft.com/office/drawing/2014/main" id="{B97C601F-70DC-4226-B537-9FF1536E3557}"/>
              </a:ext>
            </a:extLst>
          </p:cNvPr>
          <p:cNvPicPr>
            <a:picLocks noChangeAspect="1"/>
          </p:cNvPicPr>
          <p:nvPr/>
        </p:nvPicPr>
        <p:blipFill>
          <a:blip r:embed="rId9"/>
          <a:stretch>
            <a:fillRect/>
          </a:stretch>
        </p:blipFill>
        <p:spPr>
          <a:xfrm>
            <a:off x="11306971" y="2478957"/>
            <a:ext cx="3291830" cy="3068403"/>
          </a:xfrm>
          <a:prstGeom prst="rect">
            <a:avLst/>
          </a:prstGeom>
        </p:spPr>
      </p:pic>
      <p:sp>
        <p:nvSpPr>
          <p:cNvPr id="26" name="矩形 25">
            <a:extLst>
              <a:ext uri="{FF2B5EF4-FFF2-40B4-BE49-F238E27FC236}">
                <a16:creationId xmlns:a16="http://schemas.microsoft.com/office/drawing/2014/main" id="{F64FF39A-4973-45E4-A1AB-6561C2914CBE}"/>
              </a:ext>
            </a:extLst>
          </p:cNvPr>
          <p:cNvSpPr/>
          <p:nvPr/>
        </p:nvSpPr>
        <p:spPr>
          <a:xfrm>
            <a:off x="14598801" y="3550920"/>
            <a:ext cx="1849825" cy="254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C675F053-0E97-43FE-A5D3-2FC00EA486B6}"/>
              </a:ext>
            </a:extLst>
          </p:cNvPr>
          <p:cNvSpPr/>
          <p:nvPr/>
        </p:nvSpPr>
        <p:spPr>
          <a:xfrm>
            <a:off x="9966961" y="7906201"/>
            <a:ext cx="6204321" cy="1102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AE25E661-2DA2-4808-9537-2D53C09B08C5}"/>
              </a:ext>
            </a:extLst>
          </p:cNvPr>
          <p:cNvSpPr txBox="1"/>
          <p:nvPr/>
        </p:nvSpPr>
        <p:spPr>
          <a:xfrm>
            <a:off x="2523985" y="5822203"/>
            <a:ext cx="6189388" cy="2047560"/>
          </a:xfrm>
          <a:prstGeom prst="rect">
            <a:avLst/>
          </a:prstGeom>
          <a:noFill/>
          <a:ln w="38100">
            <a:solidFill>
              <a:srgbClr val="7030A0"/>
            </a:solidFill>
            <a:prstDash val="sysDot"/>
          </a:ln>
        </p:spPr>
        <p:txBody>
          <a:bodyPr wrap="square" rtlCol="0">
            <a:spAutoFit/>
          </a:bodyPr>
          <a:lstStyle/>
          <a:p>
            <a:endParaRPr lang="en-US" dirty="0"/>
          </a:p>
        </p:txBody>
      </p:sp>
      <p:sp>
        <p:nvSpPr>
          <p:cNvPr id="30" name="文本框 29">
            <a:extLst>
              <a:ext uri="{FF2B5EF4-FFF2-40B4-BE49-F238E27FC236}">
                <a16:creationId xmlns:a16="http://schemas.microsoft.com/office/drawing/2014/main" id="{11B141BA-B669-4F20-BDF0-5126942FC613}"/>
              </a:ext>
            </a:extLst>
          </p:cNvPr>
          <p:cNvSpPr txBox="1"/>
          <p:nvPr/>
        </p:nvSpPr>
        <p:spPr>
          <a:xfrm>
            <a:off x="2522866" y="3068062"/>
            <a:ext cx="12258815" cy="2776401"/>
          </a:xfrm>
          <a:prstGeom prst="rect">
            <a:avLst/>
          </a:prstGeom>
          <a:noFill/>
          <a:ln w="38100">
            <a:solidFill>
              <a:srgbClr val="7030A0"/>
            </a:solidFill>
            <a:prstDash val="sysDot"/>
          </a:ln>
        </p:spPr>
        <p:txBody>
          <a:bodyPr wrap="square" rtlCol="0">
            <a:spAutoFit/>
          </a:bodyPr>
          <a:lstStyle/>
          <a:p>
            <a:endParaRPr lang="en-US" dirty="0"/>
          </a:p>
        </p:txBody>
      </p:sp>
      <p:sp>
        <p:nvSpPr>
          <p:cNvPr id="32" name="文本框 31">
            <a:extLst>
              <a:ext uri="{FF2B5EF4-FFF2-40B4-BE49-F238E27FC236}">
                <a16:creationId xmlns:a16="http://schemas.microsoft.com/office/drawing/2014/main" id="{AE9D5C82-453B-4055-B431-3F99F301C97D}"/>
              </a:ext>
            </a:extLst>
          </p:cNvPr>
          <p:cNvSpPr txBox="1"/>
          <p:nvPr/>
        </p:nvSpPr>
        <p:spPr>
          <a:xfrm>
            <a:off x="8772314" y="5829302"/>
            <a:ext cx="6010486" cy="2047560"/>
          </a:xfrm>
          <a:prstGeom prst="rect">
            <a:avLst/>
          </a:prstGeom>
          <a:noFill/>
          <a:ln w="38100">
            <a:solidFill>
              <a:srgbClr val="7030A0"/>
            </a:solidFill>
            <a:prstDash val="sysDot"/>
          </a:ln>
        </p:spPr>
        <p:txBody>
          <a:bodyPr wrap="square" rtlCol="0">
            <a:spAutoFit/>
          </a:bodyPr>
          <a:lstStyle/>
          <a:p>
            <a:endParaRPr lang="en-US" dirty="0"/>
          </a:p>
        </p:txBody>
      </p:sp>
      <p:pic>
        <p:nvPicPr>
          <p:cNvPr id="6" name="图片 5">
            <a:extLst>
              <a:ext uri="{FF2B5EF4-FFF2-40B4-BE49-F238E27FC236}">
                <a16:creationId xmlns:a16="http://schemas.microsoft.com/office/drawing/2014/main" id="{64B272CD-C842-4657-8E07-8E8303662909}"/>
              </a:ext>
            </a:extLst>
          </p:cNvPr>
          <p:cNvPicPr>
            <a:picLocks noChangeAspect="1"/>
          </p:cNvPicPr>
          <p:nvPr/>
        </p:nvPicPr>
        <p:blipFill>
          <a:blip r:embed="rId10"/>
          <a:stretch>
            <a:fillRect/>
          </a:stretch>
        </p:blipFill>
        <p:spPr>
          <a:xfrm>
            <a:off x="12022016" y="1100012"/>
            <a:ext cx="2941201" cy="946426"/>
          </a:xfrm>
          <a:prstGeom prst="rect">
            <a:avLst/>
          </a:prstGeom>
        </p:spPr>
      </p:pic>
      <p:sp>
        <p:nvSpPr>
          <p:cNvPr id="24" name="矩形 23">
            <a:extLst>
              <a:ext uri="{FF2B5EF4-FFF2-40B4-BE49-F238E27FC236}">
                <a16:creationId xmlns:a16="http://schemas.microsoft.com/office/drawing/2014/main" id="{C3518224-5A0E-4D44-BD7E-DBF97246D576}"/>
              </a:ext>
            </a:extLst>
          </p:cNvPr>
          <p:cNvSpPr/>
          <p:nvPr/>
        </p:nvSpPr>
        <p:spPr>
          <a:xfrm>
            <a:off x="3094041" y="7973232"/>
            <a:ext cx="6720519" cy="11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91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16D914-03A8-4753-9B9D-53754429A6F5}"/>
              </a:ext>
            </a:extLst>
          </p:cNvPr>
          <p:cNvPicPr>
            <a:picLocks noChangeAspect="1"/>
          </p:cNvPicPr>
          <p:nvPr/>
        </p:nvPicPr>
        <p:blipFill>
          <a:blip r:embed="rId2"/>
          <a:stretch>
            <a:fillRect/>
          </a:stretch>
        </p:blipFill>
        <p:spPr>
          <a:xfrm>
            <a:off x="1981200" y="2762250"/>
            <a:ext cx="7443216" cy="2388870"/>
          </a:xfrm>
          <a:prstGeom prst="rect">
            <a:avLst/>
          </a:prstGeom>
        </p:spPr>
      </p:pic>
      <p:pic>
        <p:nvPicPr>
          <p:cNvPr id="7" name="图片 6">
            <a:extLst>
              <a:ext uri="{FF2B5EF4-FFF2-40B4-BE49-F238E27FC236}">
                <a16:creationId xmlns:a16="http://schemas.microsoft.com/office/drawing/2014/main" id="{9CFF838D-85C6-4DE6-AB76-DD502A8A402D}"/>
              </a:ext>
            </a:extLst>
          </p:cNvPr>
          <p:cNvPicPr>
            <a:picLocks noChangeAspect="1"/>
          </p:cNvPicPr>
          <p:nvPr/>
        </p:nvPicPr>
        <p:blipFill>
          <a:blip r:embed="rId3"/>
          <a:stretch>
            <a:fillRect/>
          </a:stretch>
        </p:blipFill>
        <p:spPr>
          <a:xfrm>
            <a:off x="2453608" y="945149"/>
            <a:ext cx="3249200" cy="1558290"/>
          </a:xfrm>
          <a:prstGeom prst="rect">
            <a:avLst/>
          </a:prstGeom>
        </p:spPr>
      </p:pic>
      <p:pic>
        <p:nvPicPr>
          <p:cNvPr id="9" name="图片 8">
            <a:extLst>
              <a:ext uri="{FF2B5EF4-FFF2-40B4-BE49-F238E27FC236}">
                <a16:creationId xmlns:a16="http://schemas.microsoft.com/office/drawing/2014/main" id="{66C19321-1BFB-44B5-84F5-BCFC571E9DE7}"/>
              </a:ext>
            </a:extLst>
          </p:cNvPr>
          <p:cNvPicPr>
            <a:picLocks noChangeAspect="1"/>
          </p:cNvPicPr>
          <p:nvPr/>
        </p:nvPicPr>
        <p:blipFill>
          <a:blip r:embed="rId4"/>
          <a:stretch>
            <a:fillRect/>
          </a:stretch>
        </p:blipFill>
        <p:spPr>
          <a:xfrm>
            <a:off x="3312065" y="6065152"/>
            <a:ext cx="2225040" cy="1464273"/>
          </a:xfrm>
          <a:prstGeom prst="rect">
            <a:avLst/>
          </a:prstGeom>
        </p:spPr>
      </p:pic>
      <p:pic>
        <p:nvPicPr>
          <p:cNvPr id="11" name="图片 10">
            <a:extLst>
              <a:ext uri="{FF2B5EF4-FFF2-40B4-BE49-F238E27FC236}">
                <a16:creationId xmlns:a16="http://schemas.microsoft.com/office/drawing/2014/main" id="{1E6C4FEC-1083-4256-85A2-BB3F2424D346}"/>
              </a:ext>
            </a:extLst>
          </p:cNvPr>
          <p:cNvPicPr>
            <a:picLocks noChangeAspect="1"/>
          </p:cNvPicPr>
          <p:nvPr/>
        </p:nvPicPr>
        <p:blipFill>
          <a:blip r:embed="rId5"/>
          <a:stretch>
            <a:fillRect/>
          </a:stretch>
        </p:blipFill>
        <p:spPr>
          <a:xfrm>
            <a:off x="2135028" y="6251139"/>
            <a:ext cx="1067753" cy="1092300"/>
          </a:xfrm>
          <a:prstGeom prst="rect">
            <a:avLst/>
          </a:prstGeom>
        </p:spPr>
      </p:pic>
      <p:sp>
        <p:nvSpPr>
          <p:cNvPr id="12" name="矩形 11">
            <a:extLst>
              <a:ext uri="{FF2B5EF4-FFF2-40B4-BE49-F238E27FC236}">
                <a16:creationId xmlns:a16="http://schemas.microsoft.com/office/drawing/2014/main" id="{BA92D3AE-F373-42AC-AFD0-7FB383AA6955}"/>
              </a:ext>
            </a:extLst>
          </p:cNvPr>
          <p:cNvSpPr/>
          <p:nvPr/>
        </p:nvSpPr>
        <p:spPr>
          <a:xfrm>
            <a:off x="7712551" y="7772032"/>
            <a:ext cx="762000" cy="458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30E45D7B-59E1-4B05-A929-9C5FBFC51E7A}"/>
              </a:ext>
            </a:extLst>
          </p:cNvPr>
          <p:cNvPicPr>
            <a:picLocks noChangeAspect="1"/>
          </p:cNvPicPr>
          <p:nvPr/>
        </p:nvPicPr>
        <p:blipFill rotWithShape="1">
          <a:blip r:embed="rId6"/>
          <a:srcRect l="10311" t="3780"/>
          <a:stretch/>
        </p:blipFill>
        <p:spPr>
          <a:xfrm>
            <a:off x="5702808" y="5239450"/>
            <a:ext cx="1819624" cy="1090628"/>
          </a:xfrm>
          <a:prstGeom prst="rect">
            <a:avLst/>
          </a:prstGeom>
        </p:spPr>
      </p:pic>
      <p:sp>
        <p:nvSpPr>
          <p:cNvPr id="8" name="立方体 7">
            <a:extLst>
              <a:ext uri="{FF2B5EF4-FFF2-40B4-BE49-F238E27FC236}">
                <a16:creationId xmlns:a16="http://schemas.microsoft.com/office/drawing/2014/main" id="{381A422A-B5E5-4F90-B067-5DE3069E8C60}"/>
              </a:ext>
            </a:extLst>
          </p:cNvPr>
          <p:cNvSpPr/>
          <p:nvPr/>
        </p:nvSpPr>
        <p:spPr>
          <a:xfrm>
            <a:off x="11384288" y="1106337"/>
            <a:ext cx="1505706" cy="3465663"/>
          </a:xfrm>
          <a:prstGeom prst="cube">
            <a:avLst>
              <a:gd name="adj" fmla="val 99277"/>
            </a:avLst>
          </a:prstGeom>
          <a:blipFill dpi="0" rotWithShape="1">
            <a:blip r:embed="rId7">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立方体 12">
            <a:extLst>
              <a:ext uri="{FF2B5EF4-FFF2-40B4-BE49-F238E27FC236}">
                <a16:creationId xmlns:a16="http://schemas.microsoft.com/office/drawing/2014/main" id="{511C48B1-91C9-4D85-9C5C-75E5CB7A46A1}"/>
              </a:ext>
            </a:extLst>
          </p:cNvPr>
          <p:cNvSpPr/>
          <p:nvPr/>
        </p:nvSpPr>
        <p:spPr>
          <a:xfrm>
            <a:off x="11413319" y="3506618"/>
            <a:ext cx="1505706" cy="3465663"/>
          </a:xfrm>
          <a:prstGeom prst="cube">
            <a:avLst>
              <a:gd name="adj" fmla="val 99277"/>
            </a:avLst>
          </a:prstGeom>
          <a:blipFill dpi="0" rotWithShape="1">
            <a:blip r:embed="rId8">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549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F324A5-65FB-4CCC-9306-E4534556CB24}"/>
              </a:ext>
            </a:extLst>
          </p:cNvPr>
          <p:cNvSpPr/>
          <p:nvPr/>
        </p:nvSpPr>
        <p:spPr>
          <a:xfrm>
            <a:off x="6046871" y="2307657"/>
            <a:ext cx="317633" cy="2194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62CF0F0-BC11-4D58-ACE9-E83710CF712F}"/>
              </a:ext>
            </a:extLst>
          </p:cNvPr>
          <p:cNvSpPr/>
          <p:nvPr/>
        </p:nvSpPr>
        <p:spPr>
          <a:xfrm>
            <a:off x="6734477" y="2481714"/>
            <a:ext cx="317633" cy="1846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矩形 3">
            <a:extLst>
              <a:ext uri="{FF2B5EF4-FFF2-40B4-BE49-F238E27FC236}">
                <a16:creationId xmlns:a16="http://schemas.microsoft.com/office/drawing/2014/main" id="{BC622A48-1EA8-4EDD-AA48-0A9B9B02A0D9}"/>
              </a:ext>
            </a:extLst>
          </p:cNvPr>
          <p:cNvSpPr/>
          <p:nvPr/>
        </p:nvSpPr>
        <p:spPr>
          <a:xfrm>
            <a:off x="5354855" y="2200978"/>
            <a:ext cx="317633"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537CE539-EB16-4631-9897-38BEFC4A1038}"/>
              </a:ext>
            </a:extLst>
          </p:cNvPr>
          <p:cNvSpPr/>
          <p:nvPr/>
        </p:nvSpPr>
        <p:spPr>
          <a:xfrm>
            <a:off x="7332847" y="2671814"/>
            <a:ext cx="317633" cy="1578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346582E7-CEC8-4344-8768-79D9F84DE091}"/>
              </a:ext>
            </a:extLst>
          </p:cNvPr>
          <p:cNvSpPr/>
          <p:nvPr/>
        </p:nvSpPr>
        <p:spPr>
          <a:xfrm>
            <a:off x="7931217" y="2931697"/>
            <a:ext cx="317633" cy="1079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B9B7E5BC-EB4B-4F6F-9BA7-CFB3BD9D5D2E}"/>
              </a:ext>
            </a:extLst>
          </p:cNvPr>
          <p:cNvSpPr/>
          <p:nvPr/>
        </p:nvSpPr>
        <p:spPr>
          <a:xfrm>
            <a:off x="9145604" y="2941322"/>
            <a:ext cx="317633" cy="1079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CD08079E-97A7-4C5D-9825-DF7850521CB9}"/>
              </a:ext>
            </a:extLst>
          </p:cNvPr>
          <p:cNvSpPr/>
          <p:nvPr/>
        </p:nvSpPr>
        <p:spPr>
          <a:xfrm>
            <a:off x="9715501" y="2691868"/>
            <a:ext cx="317633" cy="1578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99484A19-7994-4E86-92CE-50124065D87B}"/>
              </a:ext>
            </a:extLst>
          </p:cNvPr>
          <p:cNvSpPr/>
          <p:nvPr/>
        </p:nvSpPr>
        <p:spPr>
          <a:xfrm>
            <a:off x="10405916" y="2571549"/>
            <a:ext cx="317633" cy="1846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矩形 9">
            <a:extLst>
              <a:ext uri="{FF2B5EF4-FFF2-40B4-BE49-F238E27FC236}">
                <a16:creationId xmlns:a16="http://schemas.microsoft.com/office/drawing/2014/main" id="{8D648A16-2B45-4C80-A6FE-8BE335D76D8D}"/>
              </a:ext>
            </a:extLst>
          </p:cNvPr>
          <p:cNvSpPr/>
          <p:nvPr/>
        </p:nvSpPr>
        <p:spPr>
          <a:xfrm>
            <a:off x="11082284" y="2360053"/>
            <a:ext cx="317633" cy="219456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2B9203D4-D083-431A-BDD1-09B81DA1DE7A}"/>
              </a:ext>
            </a:extLst>
          </p:cNvPr>
          <p:cNvSpPr/>
          <p:nvPr/>
        </p:nvSpPr>
        <p:spPr>
          <a:xfrm>
            <a:off x="11746418" y="2248307"/>
            <a:ext cx="317633" cy="23774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06465943-D62B-4F7D-8451-B0C1B48064D0}"/>
              </a:ext>
            </a:extLst>
          </p:cNvPr>
          <p:cNvSpPr txBox="1"/>
          <p:nvPr/>
        </p:nvSpPr>
        <p:spPr>
          <a:xfrm>
            <a:off x="5310534" y="4604854"/>
            <a:ext cx="434741" cy="338554"/>
          </a:xfrm>
          <a:prstGeom prst="rect">
            <a:avLst/>
          </a:prstGeom>
          <a:noFill/>
        </p:spPr>
        <p:txBody>
          <a:bodyPr wrap="square" rtlCol="0">
            <a:spAutoFit/>
          </a:bodyPr>
          <a:lstStyle/>
          <a:p>
            <a:r>
              <a:rPr lang="en-US" sz="1600" b="1" dirty="0"/>
              <a:t>32</a:t>
            </a:r>
          </a:p>
        </p:txBody>
      </p:sp>
      <p:sp>
        <p:nvSpPr>
          <p:cNvPr id="13" name="文本框 12">
            <a:extLst>
              <a:ext uri="{FF2B5EF4-FFF2-40B4-BE49-F238E27FC236}">
                <a16:creationId xmlns:a16="http://schemas.microsoft.com/office/drawing/2014/main" id="{5DA98374-63E0-4EE5-8375-C11FA6784620}"/>
              </a:ext>
            </a:extLst>
          </p:cNvPr>
          <p:cNvSpPr txBox="1"/>
          <p:nvPr/>
        </p:nvSpPr>
        <p:spPr>
          <a:xfrm>
            <a:off x="6027419" y="4476149"/>
            <a:ext cx="434741" cy="338554"/>
          </a:xfrm>
          <a:prstGeom prst="rect">
            <a:avLst/>
          </a:prstGeom>
          <a:noFill/>
        </p:spPr>
        <p:txBody>
          <a:bodyPr wrap="square" rtlCol="0">
            <a:spAutoFit/>
          </a:bodyPr>
          <a:lstStyle/>
          <a:p>
            <a:r>
              <a:rPr lang="en-US" sz="1600" b="1" dirty="0"/>
              <a:t>64</a:t>
            </a:r>
          </a:p>
        </p:txBody>
      </p:sp>
      <p:sp>
        <p:nvSpPr>
          <p:cNvPr id="14" name="文本框 13">
            <a:extLst>
              <a:ext uri="{FF2B5EF4-FFF2-40B4-BE49-F238E27FC236}">
                <a16:creationId xmlns:a16="http://schemas.microsoft.com/office/drawing/2014/main" id="{F5233C18-45DA-4B9B-8FB3-6E7D6C7B45BD}"/>
              </a:ext>
            </a:extLst>
          </p:cNvPr>
          <p:cNvSpPr txBox="1"/>
          <p:nvPr/>
        </p:nvSpPr>
        <p:spPr>
          <a:xfrm>
            <a:off x="6607745" y="4328160"/>
            <a:ext cx="616017" cy="338554"/>
          </a:xfrm>
          <a:prstGeom prst="rect">
            <a:avLst/>
          </a:prstGeom>
          <a:noFill/>
        </p:spPr>
        <p:txBody>
          <a:bodyPr wrap="square" rtlCol="0">
            <a:spAutoFit/>
          </a:bodyPr>
          <a:lstStyle/>
          <a:p>
            <a:r>
              <a:rPr lang="en-US" sz="1600" b="1" dirty="0"/>
              <a:t>128</a:t>
            </a:r>
          </a:p>
        </p:txBody>
      </p:sp>
      <p:sp>
        <p:nvSpPr>
          <p:cNvPr id="15" name="文本框 14">
            <a:extLst>
              <a:ext uri="{FF2B5EF4-FFF2-40B4-BE49-F238E27FC236}">
                <a16:creationId xmlns:a16="http://schemas.microsoft.com/office/drawing/2014/main" id="{7CF007E0-43B2-48B8-9BAF-485DC3F48B25}"/>
              </a:ext>
            </a:extLst>
          </p:cNvPr>
          <p:cNvSpPr txBox="1"/>
          <p:nvPr/>
        </p:nvSpPr>
        <p:spPr>
          <a:xfrm>
            <a:off x="7245612" y="4219009"/>
            <a:ext cx="616017" cy="338554"/>
          </a:xfrm>
          <a:prstGeom prst="rect">
            <a:avLst/>
          </a:prstGeom>
          <a:noFill/>
        </p:spPr>
        <p:txBody>
          <a:bodyPr wrap="square" rtlCol="0">
            <a:spAutoFit/>
          </a:bodyPr>
          <a:lstStyle/>
          <a:p>
            <a:r>
              <a:rPr lang="en-US" sz="1600" b="1" dirty="0"/>
              <a:t>256</a:t>
            </a:r>
          </a:p>
        </p:txBody>
      </p:sp>
      <p:sp>
        <p:nvSpPr>
          <p:cNvPr id="16" name="文本框 15">
            <a:extLst>
              <a:ext uri="{FF2B5EF4-FFF2-40B4-BE49-F238E27FC236}">
                <a16:creationId xmlns:a16="http://schemas.microsoft.com/office/drawing/2014/main" id="{90599A82-2043-4530-9962-1CAD33543E45}"/>
              </a:ext>
            </a:extLst>
          </p:cNvPr>
          <p:cNvSpPr txBox="1"/>
          <p:nvPr/>
        </p:nvSpPr>
        <p:spPr>
          <a:xfrm>
            <a:off x="7829753" y="4027882"/>
            <a:ext cx="543825" cy="338554"/>
          </a:xfrm>
          <a:prstGeom prst="rect">
            <a:avLst/>
          </a:prstGeom>
          <a:noFill/>
        </p:spPr>
        <p:txBody>
          <a:bodyPr wrap="square" rtlCol="0">
            <a:spAutoFit/>
          </a:bodyPr>
          <a:lstStyle/>
          <a:p>
            <a:r>
              <a:rPr lang="en-US" sz="1600" b="1" dirty="0"/>
              <a:t>512</a:t>
            </a:r>
          </a:p>
        </p:txBody>
      </p:sp>
      <p:sp>
        <p:nvSpPr>
          <p:cNvPr id="18" name="文本框 17">
            <a:extLst>
              <a:ext uri="{FF2B5EF4-FFF2-40B4-BE49-F238E27FC236}">
                <a16:creationId xmlns:a16="http://schemas.microsoft.com/office/drawing/2014/main" id="{A88E2354-83E6-41A7-B2B5-A0A0ED6333ED}"/>
              </a:ext>
            </a:extLst>
          </p:cNvPr>
          <p:cNvSpPr txBox="1"/>
          <p:nvPr/>
        </p:nvSpPr>
        <p:spPr>
          <a:xfrm>
            <a:off x="9059780" y="4027884"/>
            <a:ext cx="543825" cy="338554"/>
          </a:xfrm>
          <a:prstGeom prst="rect">
            <a:avLst/>
          </a:prstGeom>
          <a:noFill/>
        </p:spPr>
        <p:txBody>
          <a:bodyPr wrap="square" rtlCol="0">
            <a:spAutoFit/>
          </a:bodyPr>
          <a:lstStyle/>
          <a:p>
            <a:r>
              <a:rPr lang="en-US" sz="1600" b="1" dirty="0"/>
              <a:t>512</a:t>
            </a:r>
          </a:p>
        </p:txBody>
      </p:sp>
      <p:sp>
        <p:nvSpPr>
          <p:cNvPr id="19" name="文本框 18">
            <a:extLst>
              <a:ext uri="{FF2B5EF4-FFF2-40B4-BE49-F238E27FC236}">
                <a16:creationId xmlns:a16="http://schemas.microsoft.com/office/drawing/2014/main" id="{395D755E-3771-4EFE-951F-50DC7A568556}"/>
              </a:ext>
            </a:extLst>
          </p:cNvPr>
          <p:cNvSpPr txBox="1"/>
          <p:nvPr/>
        </p:nvSpPr>
        <p:spPr>
          <a:xfrm>
            <a:off x="9640101" y="4233329"/>
            <a:ext cx="616017" cy="338554"/>
          </a:xfrm>
          <a:prstGeom prst="rect">
            <a:avLst/>
          </a:prstGeom>
          <a:noFill/>
        </p:spPr>
        <p:txBody>
          <a:bodyPr wrap="square" rtlCol="0">
            <a:spAutoFit/>
          </a:bodyPr>
          <a:lstStyle/>
          <a:p>
            <a:r>
              <a:rPr lang="en-US" sz="1600" b="1" dirty="0"/>
              <a:t>256</a:t>
            </a:r>
          </a:p>
        </p:txBody>
      </p:sp>
      <p:sp>
        <p:nvSpPr>
          <p:cNvPr id="20" name="文本框 19">
            <a:extLst>
              <a:ext uri="{FF2B5EF4-FFF2-40B4-BE49-F238E27FC236}">
                <a16:creationId xmlns:a16="http://schemas.microsoft.com/office/drawing/2014/main" id="{52E1759D-363B-44E7-A526-9E437C05F3D5}"/>
              </a:ext>
            </a:extLst>
          </p:cNvPr>
          <p:cNvSpPr txBox="1"/>
          <p:nvPr/>
        </p:nvSpPr>
        <p:spPr>
          <a:xfrm>
            <a:off x="10344748" y="4409141"/>
            <a:ext cx="616017" cy="338554"/>
          </a:xfrm>
          <a:prstGeom prst="rect">
            <a:avLst/>
          </a:prstGeom>
          <a:noFill/>
        </p:spPr>
        <p:txBody>
          <a:bodyPr wrap="square" rtlCol="0">
            <a:spAutoFit/>
          </a:bodyPr>
          <a:lstStyle/>
          <a:p>
            <a:r>
              <a:rPr lang="en-US" sz="1600" b="1" dirty="0"/>
              <a:t>128</a:t>
            </a:r>
          </a:p>
        </p:txBody>
      </p:sp>
      <p:sp>
        <p:nvSpPr>
          <p:cNvPr id="21" name="文本框 20">
            <a:extLst>
              <a:ext uri="{FF2B5EF4-FFF2-40B4-BE49-F238E27FC236}">
                <a16:creationId xmlns:a16="http://schemas.microsoft.com/office/drawing/2014/main" id="{CDAD5791-9630-4CC3-9B5F-1F7B7923F2CC}"/>
              </a:ext>
            </a:extLst>
          </p:cNvPr>
          <p:cNvSpPr txBox="1"/>
          <p:nvPr/>
        </p:nvSpPr>
        <p:spPr>
          <a:xfrm>
            <a:off x="11055415" y="4547640"/>
            <a:ext cx="493493" cy="338554"/>
          </a:xfrm>
          <a:prstGeom prst="rect">
            <a:avLst/>
          </a:prstGeom>
          <a:noFill/>
        </p:spPr>
        <p:txBody>
          <a:bodyPr wrap="square" rtlCol="0">
            <a:spAutoFit/>
          </a:bodyPr>
          <a:lstStyle/>
          <a:p>
            <a:r>
              <a:rPr lang="en-US" sz="1600" b="1" dirty="0"/>
              <a:t>64</a:t>
            </a:r>
          </a:p>
        </p:txBody>
      </p:sp>
      <p:sp>
        <p:nvSpPr>
          <p:cNvPr id="22" name="文本框 21">
            <a:extLst>
              <a:ext uri="{FF2B5EF4-FFF2-40B4-BE49-F238E27FC236}">
                <a16:creationId xmlns:a16="http://schemas.microsoft.com/office/drawing/2014/main" id="{E49CD8A5-5025-4C65-A510-EBF1A775B4EA}"/>
              </a:ext>
            </a:extLst>
          </p:cNvPr>
          <p:cNvSpPr txBox="1"/>
          <p:nvPr/>
        </p:nvSpPr>
        <p:spPr>
          <a:xfrm>
            <a:off x="11746432" y="4637576"/>
            <a:ext cx="434741" cy="338554"/>
          </a:xfrm>
          <a:prstGeom prst="rect">
            <a:avLst/>
          </a:prstGeom>
          <a:noFill/>
        </p:spPr>
        <p:txBody>
          <a:bodyPr wrap="square" rtlCol="0">
            <a:spAutoFit/>
          </a:bodyPr>
          <a:lstStyle/>
          <a:p>
            <a:r>
              <a:rPr lang="en-US" sz="1600" b="1" dirty="0"/>
              <a:t>32</a:t>
            </a:r>
          </a:p>
        </p:txBody>
      </p:sp>
      <p:sp>
        <p:nvSpPr>
          <p:cNvPr id="23" name="文本框 22">
            <a:extLst>
              <a:ext uri="{FF2B5EF4-FFF2-40B4-BE49-F238E27FC236}">
                <a16:creationId xmlns:a16="http://schemas.microsoft.com/office/drawing/2014/main" id="{4FF0B9E7-BAFF-4C66-AA43-F538BE388A41}"/>
              </a:ext>
            </a:extLst>
          </p:cNvPr>
          <p:cNvSpPr txBox="1"/>
          <p:nvPr/>
        </p:nvSpPr>
        <p:spPr>
          <a:xfrm>
            <a:off x="4863867" y="4209086"/>
            <a:ext cx="578719" cy="338554"/>
          </a:xfrm>
          <a:prstGeom prst="rect">
            <a:avLst/>
          </a:prstGeom>
          <a:noFill/>
        </p:spPr>
        <p:txBody>
          <a:bodyPr wrap="square" rtlCol="0">
            <a:spAutoFit/>
          </a:bodyPr>
          <a:lstStyle/>
          <a:p>
            <a:r>
              <a:rPr lang="en-US" sz="1600" b="1" dirty="0"/>
              <a:t>262</a:t>
            </a:r>
          </a:p>
        </p:txBody>
      </p:sp>
      <p:sp>
        <p:nvSpPr>
          <p:cNvPr id="24" name="文本框 23">
            <a:extLst>
              <a:ext uri="{FF2B5EF4-FFF2-40B4-BE49-F238E27FC236}">
                <a16:creationId xmlns:a16="http://schemas.microsoft.com/office/drawing/2014/main" id="{67175CB3-9FF7-4DD9-8434-866ECF449F8C}"/>
              </a:ext>
            </a:extLst>
          </p:cNvPr>
          <p:cNvSpPr txBox="1"/>
          <p:nvPr/>
        </p:nvSpPr>
        <p:spPr>
          <a:xfrm>
            <a:off x="5614939" y="4038856"/>
            <a:ext cx="578719" cy="338554"/>
          </a:xfrm>
          <a:prstGeom prst="rect">
            <a:avLst/>
          </a:prstGeom>
          <a:noFill/>
        </p:spPr>
        <p:txBody>
          <a:bodyPr wrap="square" rtlCol="0">
            <a:spAutoFit/>
          </a:bodyPr>
          <a:lstStyle/>
          <a:p>
            <a:r>
              <a:rPr lang="en-US" sz="1600" b="1" dirty="0"/>
              <a:t>256</a:t>
            </a:r>
          </a:p>
        </p:txBody>
      </p:sp>
      <p:sp>
        <p:nvSpPr>
          <p:cNvPr id="25" name="文本框 24">
            <a:extLst>
              <a:ext uri="{FF2B5EF4-FFF2-40B4-BE49-F238E27FC236}">
                <a16:creationId xmlns:a16="http://schemas.microsoft.com/office/drawing/2014/main" id="{89A5B0CB-724A-42A3-87F4-14AEE423584D}"/>
              </a:ext>
            </a:extLst>
          </p:cNvPr>
          <p:cNvSpPr txBox="1"/>
          <p:nvPr/>
        </p:nvSpPr>
        <p:spPr>
          <a:xfrm>
            <a:off x="6288606" y="3854190"/>
            <a:ext cx="578719" cy="338554"/>
          </a:xfrm>
          <a:prstGeom prst="rect">
            <a:avLst/>
          </a:prstGeom>
          <a:noFill/>
        </p:spPr>
        <p:txBody>
          <a:bodyPr wrap="square" rtlCol="0">
            <a:spAutoFit/>
          </a:bodyPr>
          <a:lstStyle/>
          <a:p>
            <a:r>
              <a:rPr lang="en-US" sz="1600" b="1" dirty="0"/>
              <a:t>128</a:t>
            </a:r>
          </a:p>
        </p:txBody>
      </p:sp>
      <p:sp>
        <p:nvSpPr>
          <p:cNvPr id="26" name="文本框 25">
            <a:extLst>
              <a:ext uri="{FF2B5EF4-FFF2-40B4-BE49-F238E27FC236}">
                <a16:creationId xmlns:a16="http://schemas.microsoft.com/office/drawing/2014/main" id="{6A5A8B76-3DCB-4560-95E2-AD952BFB140F}"/>
              </a:ext>
            </a:extLst>
          </p:cNvPr>
          <p:cNvSpPr txBox="1"/>
          <p:nvPr/>
        </p:nvSpPr>
        <p:spPr>
          <a:xfrm>
            <a:off x="6992954" y="3641999"/>
            <a:ext cx="578719" cy="338554"/>
          </a:xfrm>
          <a:prstGeom prst="rect">
            <a:avLst/>
          </a:prstGeom>
          <a:noFill/>
        </p:spPr>
        <p:txBody>
          <a:bodyPr wrap="square" rtlCol="0">
            <a:spAutoFit/>
          </a:bodyPr>
          <a:lstStyle/>
          <a:p>
            <a:r>
              <a:rPr lang="en-US" sz="1600" b="1" dirty="0"/>
              <a:t>64</a:t>
            </a:r>
          </a:p>
        </p:txBody>
      </p:sp>
      <p:sp>
        <p:nvSpPr>
          <p:cNvPr id="27" name="文本框 26">
            <a:extLst>
              <a:ext uri="{FF2B5EF4-FFF2-40B4-BE49-F238E27FC236}">
                <a16:creationId xmlns:a16="http://schemas.microsoft.com/office/drawing/2014/main" id="{7A776B16-8B4B-44B9-ADCD-BB3A4FACD6AE}"/>
              </a:ext>
            </a:extLst>
          </p:cNvPr>
          <p:cNvSpPr txBox="1"/>
          <p:nvPr/>
        </p:nvSpPr>
        <p:spPr>
          <a:xfrm>
            <a:off x="7571673" y="3429808"/>
            <a:ext cx="500312" cy="338554"/>
          </a:xfrm>
          <a:prstGeom prst="rect">
            <a:avLst/>
          </a:prstGeom>
          <a:noFill/>
        </p:spPr>
        <p:txBody>
          <a:bodyPr wrap="square" rtlCol="0">
            <a:spAutoFit/>
          </a:bodyPr>
          <a:lstStyle/>
          <a:p>
            <a:r>
              <a:rPr lang="en-US" sz="1600" b="1" dirty="0"/>
              <a:t>32</a:t>
            </a:r>
          </a:p>
        </p:txBody>
      </p:sp>
      <p:sp>
        <p:nvSpPr>
          <p:cNvPr id="28" name="矩形 27">
            <a:extLst>
              <a:ext uri="{FF2B5EF4-FFF2-40B4-BE49-F238E27FC236}">
                <a16:creationId xmlns:a16="http://schemas.microsoft.com/office/drawing/2014/main" id="{1A1B042E-35DC-4949-A228-69105086ED9F}"/>
              </a:ext>
            </a:extLst>
          </p:cNvPr>
          <p:cNvSpPr/>
          <p:nvPr/>
        </p:nvSpPr>
        <p:spPr>
          <a:xfrm>
            <a:off x="8463237" y="3251733"/>
            <a:ext cx="477652" cy="445167"/>
          </a:xfrm>
          <a:prstGeom prst="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581FB2C4-3B7D-4A2B-B531-F20CEA42C6B1}"/>
              </a:ext>
            </a:extLst>
          </p:cNvPr>
          <p:cNvSpPr txBox="1"/>
          <p:nvPr/>
        </p:nvSpPr>
        <p:spPr>
          <a:xfrm>
            <a:off x="8460786" y="3689328"/>
            <a:ext cx="543825" cy="338554"/>
          </a:xfrm>
          <a:prstGeom prst="rect">
            <a:avLst/>
          </a:prstGeom>
          <a:noFill/>
        </p:spPr>
        <p:txBody>
          <a:bodyPr wrap="square" rtlCol="0">
            <a:spAutoFit/>
          </a:bodyPr>
          <a:lstStyle/>
          <a:p>
            <a:r>
              <a:rPr lang="en-US" sz="1600" b="1" dirty="0"/>
              <a:t>512</a:t>
            </a:r>
          </a:p>
        </p:txBody>
      </p:sp>
      <p:sp>
        <p:nvSpPr>
          <p:cNvPr id="30" name="文本框 29">
            <a:extLst>
              <a:ext uri="{FF2B5EF4-FFF2-40B4-BE49-F238E27FC236}">
                <a16:creationId xmlns:a16="http://schemas.microsoft.com/office/drawing/2014/main" id="{ABA64C67-2CCE-4768-B8BD-BAD9B2A140AE}"/>
              </a:ext>
            </a:extLst>
          </p:cNvPr>
          <p:cNvSpPr txBox="1"/>
          <p:nvPr/>
        </p:nvSpPr>
        <p:spPr>
          <a:xfrm>
            <a:off x="8165024" y="3089050"/>
            <a:ext cx="404866" cy="338554"/>
          </a:xfrm>
          <a:prstGeom prst="rect">
            <a:avLst/>
          </a:prstGeom>
          <a:noFill/>
        </p:spPr>
        <p:txBody>
          <a:bodyPr wrap="square" rtlCol="0">
            <a:spAutoFit/>
          </a:bodyPr>
          <a:lstStyle/>
          <a:p>
            <a:r>
              <a:rPr lang="en-US" sz="1600" b="1" dirty="0"/>
              <a:t>16</a:t>
            </a:r>
          </a:p>
        </p:txBody>
      </p:sp>
      <p:sp>
        <p:nvSpPr>
          <p:cNvPr id="31" name="文本框 30">
            <a:extLst>
              <a:ext uri="{FF2B5EF4-FFF2-40B4-BE49-F238E27FC236}">
                <a16:creationId xmlns:a16="http://schemas.microsoft.com/office/drawing/2014/main" id="{27D432C8-4CA7-4973-91F5-A2511F7DBA34}"/>
              </a:ext>
            </a:extLst>
          </p:cNvPr>
          <p:cNvSpPr txBox="1"/>
          <p:nvPr/>
        </p:nvSpPr>
        <p:spPr>
          <a:xfrm>
            <a:off x="8860229" y="3566705"/>
            <a:ext cx="504345" cy="338554"/>
          </a:xfrm>
          <a:prstGeom prst="rect">
            <a:avLst/>
          </a:prstGeom>
          <a:noFill/>
        </p:spPr>
        <p:txBody>
          <a:bodyPr wrap="square" rtlCol="0">
            <a:spAutoFit/>
          </a:bodyPr>
          <a:lstStyle/>
          <a:p>
            <a:r>
              <a:rPr lang="en-US" sz="1600" b="1" dirty="0"/>
              <a:t>32</a:t>
            </a:r>
          </a:p>
        </p:txBody>
      </p:sp>
      <p:sp>
        <p:nvSpPr>
          <p:cNvPr id="32" name="文本框 31">
            <a:extLst>
              <a:ext uri="{FF2B5EF4-FFF2-40B4-BE49-F238E27FC236}">
                <a16:creationId xmlns:a16="http://schemas.microsoft.com/office/drawing/2014/main" id="{7B407F22-2BDF-408B-8CA1-DFB8A63A50DF}"/>
              </a:ext>
            </a:extLst>
          </p:cNvPr>
          <p:cNvSpPr txBox="1"/>
          <p:nvPr/>
        </p:nvSpPr>
        <p:spPr>
          <a:xfrm>
            <a:off x="9417919" y="3612690"/>
            <a:ext cx="578719" cy="338554"/>
          </a:xfrm>
          <a:prstGeom prst="rect">
            <a:avLst/>
          </a:prstGeom>
          <a:noFill/>
        </p:spPr>
        <p:txBody>
          <a:bodyPr wrap="square" rtlCol="0">
            <a:spAutoFit/>
          </a:bodyPr>
          <a:lstStyle/>
          <a:p>
            <a:r>
              <a:rPr lang="en-US" sz="1600" b="1" dirty="0"/>
              <a:t>64</a:t>
            </a:r>
          </a:p>
        </p:txBody>
      </p:sp>
      <p:sp>
        <p:nvSpPr>
          <p:cNvPr id="33" name="文本框 32">
            <a:extLst>
              <a:ext uri="{FF2B5EF4-FFF2-40B4-BE49-F238E27FC236}">
                <a16:creationId xmlns:a16="http://schemas.microsoft.com/office/drawing/2014/main" id="{83F4FDFD-F350-4C0B-A94C-5CC632F92CEB}"/>
              </a:ext>
            </a:extLst>
          </p:cNvPr>
          <p:cNvSpPr txBox="1"/>
          <p:nvPr/>
        </p:nvSpPr>
        <p:spPr>
          <a:xfrm>
            <a:off x="9970563" y="3854190"/>
            <a:ext cx="578719" cy="338554"/>
          </a:xfrm>
          <a:prstGeom prst="rect">
            <a:avLst/>
          </a:prstGeom>
          <a:noFill/>
        </p:spPr>
        <p:txBody>
          <a:bodyPr wrap="square" rtlCol="0">
            <a:spAutoFit/>
          </a:bodyPr>
          <a:lstStyle/>
          <a:p>
            <a:r>
              <a:rPr lang="en-US" sz="1600" b="1" dirty="0"/>
              <a:t>128</a:t>
            </a:r>
          </a:p>
        </p:txBody>
      </p:sp>
      <p:sp>
        <p:nvSpPr>
          <p:cNvPr id="34" name="文本框 33">
            <a:extLst>
              <a:ext uri="{FF2B5EF4-FFF2-40B4-BE49-F238E27FC236}">
                <a16:creationId xmlns:a16="http://schemas.microsoft.com/office/drawing/2014/main" id="{9A3A4359-B5B7-4FBC-8D90-19089659D19A}"/>
              </a:ext>
            </a:extLst>
          </p:cNvPr>
          <p:cNvSpPr txBox="1"/>
          <p:nvPr/>
        </p:nvSpPr>
        <p:spPr>
          <a:xfrm>
            <a:off x="10655662" y="4037573"/>
            <a:ext cx="578719" cy="338554"/>
          </a:xfrm>
          <a:prstGeom prst="rect">
            <a:avLst/>
          </a:prstGeom>
          <a:noFill/>
        </p:spPr>
        <p:txBody>
          <a:bodyPr wrap="square" rtlCol="0">
            <a:spAutoFit/>
          </a:bodyPr>
          <a:lstStyle/>
          <a:p>
            <a:r>
              <a:rPr lang="en-US" sz="1600" b="1" dirty="0"/>
              <a:t>256</a:t>
            </a:r>
          </a:p>
        </p:txBody>
      </p:sp>
      <p:sp>
        <p:nvSpPr>
          <p:cNvPr id="35" name="文本框 34">
            <a:extLst>
              <a:ext uri="{FF2B5EF4-FFF2-40B4-BE49-F238E27FC236}">
                <a16:creationId xmlns:a16="http://schemas.microsoft.com/office/drawing/2014/main" id="{F0729EA1-BB9F-4C1A-9B49-D57AB9C6C3FF}"/>
              </a:ext>
            </a:extLst>
          </p:cNvPr>
          <p:cNvSpPr txBox="1"/>
          <p:nvPr/>
        </p:nvSpPr>
        <p:spPr>
          <a:xfrm>
            <a:off x="11324113" y="4192744"/>
            <a:ext cx="578719" cy="338554"/>
          </a:xfrm>
          <a:prstGeom prst="rect">
            <a:avLst/>
          </a:prstGeom>
          <a:noFill/>
        </p:spPr>
        <p:txBody>
          <a:bodyPr wrap="square" rtlCol="0">
            <a:spAutoFit/>
          </a:bodyPr>
          <a:lstStyle/>
          <a:p>
            <a:r>
              <a:rPr lang="en-US" sz="1600" b="1" dirty="0"/>
              <a:t>262</a:t>
            </a:r>
          </a:p>
        </p:txBody>
      </p:sp>
      <p:cxnSp>
        <p:nvCxnSpPr>
          <p:cNvPr id="37" name="连接符: 曲线 36">
            <a:extLst>
              <a:ext uri="{FF2B5EF4-FFF2-40B4-BE49-F238E27FC236}">
                <a16:creationId xmlns:a16="http://schemas.microsoft.com/office/drawing/2014/main" id="{104FC678-C807-4985-B88B-83AEB501DE85}"/>
              </a:ext>
            </a:extLst>
          </p:cNvPr>
          <p:cNvCxnSpPr>
            <a:cxnSpLocks/>
            <a:stCxn id="2" idx="0"/>
            <a:endCxn id="10" idx="0"/>
          </p:cNvCxnSpPr>
          <p:nvPr/>
        </p:nvCxnSpPr>
        <p:spPr>
          <a:xfrm rot="16200000" flipH="1">
            <a:off x="8697195" y="-183851"/>
            <a:ext cx="52396" cy="5035413"/>
          </a:xfrm>
          <a:prstGeom prst="curvedConnector3">
            <a:avLst>
              <a:gd name="adj1" fmla="val -102414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3131CFCD-1195-4829-B105-E8B11C06B617}"/>
              </a:ext>
            </a:extLst>
          </p:cNvPr>
          <p:cNvCxnSpPr>
            <a:cxnSpLocks/>
            <a:stCxn id="3" idx="0"/>
            <a:endCxn id="9" idx="0"/>
          </p:cNvCxnSpPr>
          <p:nvPr/>
        </p:nvCxnSpPr>
        <p:spPr>
          <a:xfrm rot="16200000" flipH="1">
            <a:off x="8684095" y="690913"/>
            <a:ext cx="89835" cy="3671439"/>
          </a:xfrm>
          <a:prstGeom prst="curvedConnector3">
            <a:avLst>
              <a:gd name="adj1" fmla="val -393753"/>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连接符: 曲线 42">
            <a:extLst>
              <a:ext uri="{FF2B5EF4-FFF2-40B4-BE49-F238E27FC236}">
                <a16:creationId xmlns:a16="http://schemas.microsoft.com/office/drawing/2014/main" id="{1419555F-7BC0-4197-A893-4B47B4490884}"/>
              </a:ext>
            </a:extLst>
          </p:cNvPr>
          <p:cNvCxnSpPr>
            <a:cxnSpLocks/>
            <a:stCxn id="5" idx="0"/>
            <a:endCxn id="8" idx="0"/>
          </p:cNvCxnSpPr>
          <p:nvPr/>
        </p:nvCxnSpPr>
        <p:spPr>
          <a:xfrm rot="16200000" flipH="1">
            <a:off x="8672963" y="1490513"/>
            <a:ext cx="20054" cy="2382654"/>
          </a:xfrm>
          <a:prstGeom prst="curvedConnector3">
            <a:avLst>
              <a:gd name="adj1" fmla="val -113992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C00BBB4A-CDBD-4470-B2F1-F8FCE873B1D4}"/>
              </a:ext>
            </a:extLst>
          </p:cNvPr>
          <p:cNvCxnSpPr>
            <a:cxnSpLocks/>
            <a:stCxn id="6" idx="0"/>
            <a:endCxn id="7" idx="0"/>
          </p:cNvCxnSpPr>
          <p:nvPr/>
        </p:nvCxnSpPr>
        <p:spPr>
          <a:xfrm rot="16200000" flipH="1">
            <a:off x="8692414" y="2329317"/>
            <a:ext cx="9625" cy="1214387"/>
          </a:xfrm>
          <a:prstGeom prst="curvedConnector3">
            <a:avLst>
              <a:gd name="adj1" fmla="val -2375065"/>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FF3325DC-0A03-41DB-ADC0-AD010107E867}"/>
              </a:ext>
            </a:extLst>
          </p:cNvPr>
          <p:cNvCxnSpPr>
            <a:cxnSpLocks/>
            <a:stCxn id="11" idx="3"/>
          </p:cNvCxnSpPr>
          <p:nvPr/>
        </p:nvCxnSpPr>
        <p:spPr>
          <a:xfrm>
            <a:off x="12064050" y="3437028"/>
            <a:ext cx="694236" cy="118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625EEC97-FB8C-4EFC-9622-241DE0459C72}"/>
              </a:ext>
            </a:extLst>
          </p:cNvPr>
          <p:cNvSpPr/>
          <p:nvPr/>
        </p:nvSpPr>
        <p:spPr>
          <a:xfrm>
            <a:off x="11745216" y="5112269"/>
            <a:ext cx="337182" cy="170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文本框 56">
            <a:extLst>
              <a:ext uri="{FF2B5EF4-FFF2-40B4-BE49-F238E27FC236}">
                <a16:creationId xmlns:a16="http://schemas.microsoft.com/office/drawing/2014/main" id="{2D36FD76-DC2D-4400-AE69-D54D79C505B3}"/>
              </a:ext>
            </a:extLst>
          </p:cNvPr>
          <p:cNvSpPr txBox="1"/>
          <p:nvPr/>
        </p:nvSpPr>
        <p:spPr>
          <a:xfrm>
            <a:off x="10897794" y="6363989"/>
            <a:ext cx="578719" cy="338554"/>
          </a:xfrm>
          <a:prstGeom prst="rect">
            <a:avLst/>
          </a:prstGeom>
          <a:noFill/>
        </p:spPr>
        <p:txBody>
          <a:bodyPr wrap="square" rtlCol="0">
            <a:spAutoFit/>
          </a:bodyPr>
          <a:lstStyle/>
          <a:p>
            <a:r>
              <a:rPr lang="en-US" sz="1600" b="1" dirty="0"/>
              <a:t>64</a:t>
            </a:r>
          </a:p>
        </p:txBody>
      </p:sp>
      <p:sp>
        <p:nvSpPr>
          <p:cNvPr id="59" name="矩形 58">
            <a:extLst>
              <a:ext uri="{FF2B5EF4-FFF2-40B4-BE49-F238E27FC236}">
                <a16:creationId xmlns:a16="http://schemas.microsoft.com/office/drawing/2014/main" id="{3F836EAB-4322-4F37-BACB-68CDAD3D2366}"/>
              </a:ext>
            </a:extLst>
          </p:cNvPr>
          <p:cNvSpPr/>
          <p:nvPr/>
        </p:nvSpPr>
        <p:spPr>
          <a:xfrm>
            <a:off x="11212816" y="5296488"/>
            <a:ext cx="315230" cy="1338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矩形 59">
            <a:extLst>
              <a:ext uri="{FF2B5EF4-FFF2-40B4-BE49-F238E27FC236}">
                <a16:creationId xmlns:a16="http://schemas.microsoft.com/office/drawing/2014/main" id="{7C0B6E6E-DE5E-44C1-BBFC-AA4E9B11E0EA}"/>
              </a:ext>
            </a:extLst>
          </p:cNvPr>
          <p:cNvSpPr/>
          <p:nvPr/>
        </p:nvSpPr>
        <p:spPr>
          <a:xfrm>
            <a:off x="10654549" y="5417821"/>
            <a:ext cx="315230" cy="1095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文本框 60">
            <a:extLst>
              <a:ext uri="{FF2B5EF4-FFF2-40B4-BE49-F238E27FC236}">
                <a16:creationId xmlns:a16="http://schemas.microsoft.com/office/drawing/2014/main" id="{4B434356-8EAB-4CE8-AD09-A51C40016DE0}"/>
              </a:ext>
            </a:extLst>
          </p:cNvPr>
          <p:cNvSpPr txBox="1"/>
          <p:nvPr/>
        </p:nvSpPr>
        <p:spPr>
          <a:xfrm>
            <a:off x="11335089" y="6572922"/>
            <a:ext cx="578719" cy="338554"/>
          </a:xfrm>
          <a:prstGeom prst="rect">
            <a:avLst/>
          </a:prstGeom>
          <a:noFill/>
        </p:spPr>
        <p:txBody>
          <a:bodyPr wrap="square" rtlCol="0">
            <a:spAutoFit/>
          </a:bodyPr>
          <a:lstStyle/>
          <a:p>
            <a:r>
              <a:rPr lang="en-US" sz="1600" b="1" dirty="0"/>
              <a:t>128</a:t>
            </a:r>
          </a:p>
        </p:txBody>
      </p:sp>
      <p:sp>
        <p:nvSpPr>
          <p:cNvPr id="62" name="矩形 61">
            <a:extLst>
              <a:ext uri="{FF2B5EF4-FFF2-40B4-BE49-F238E27FC236}">
                <a16:creationId xmlns:a16="http://schemas.microsoft.com/office/drawing/2014/main" id="{EC91EA49-7FE1-4917-A2AA-E4BCC06EBD46}"/>
              </a:ext>
            </a:extLst>
          </p:cNvPr>
          <p:cNvSpPr/>
          <p:nvPr/>
        </p:nvSpPr>
        <p:spPr>
          <a:xfrm>
            <a:off x="10100824" y="5506378"/>
            <a:ext cx="305091" cy="91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8D25210B-3151-4E0A-9E6B-DBF035065518}"/>
              </a:ext>
            </a:extLst>
          </p:cNvPr>
          <p:cNvSpPr txBox="1"/>
          <p:nvPr/>
        </p:nvSpPr>
        <p:spPr>
          <a:xfrm>
            <a:off x="10327695" y="6194712"/>
            <a:ext cx="500312" cy="338554"/>
          </a:xfrm>
          <a:prstGeom prst="rect">
            <a:avLst/>
          </a:prstGeom>
          <a:noFill/>
        </p:spPr>
        <p:txBody>
          <a:bodyPr wrap="square" rtlCol="0">
            <a:spAutoFit/>
          </a:bodyPr>
          <a:lstStyle/>
          <a:p>
            <a:r>
              <a:rPr lang="en-US" sz="1600" b="1" dirty="0"/>
              <a:t>32</a:t>
            </a:r>
          </a:p>
        </p:txBody>
      </p:sp>
      <p:sp>
        <p:nvSpPr>
          <p:cNvPr id="65" name="文本框 64">
            <a:extLst>
              <a:ext uri="{FF2B5EF4-FFF2-40B4-BE49-F238E27FC236}">
                <a16:creationId xmlns:a16="http://schemas.microsoft.com/office/drawing/2014/main" id="{6CA3CB00-3B4D-420E-8640-D2350AD4CB67}"/>
              </a:ext>
            </a:extLst>
          </p:cNvPr>
          <p:cNvSpPr txBox="1"/>
          <p:nvPr/>
        </p:nvSpPr>
        <p:spPr>
          <a:xfrm>
            <a:off x="9776965" y="6086518"/>
            <a:ext cx="500312" cy="338554"/>
          </a:xfrm>
          <a:prstGeom prst="rect">
            <a:avLst/>
          </a:prstGeom>
          <a:noFill/>
        </p:spPr>
        <p:txBody>
          <a:bodyPr wrap="square" rtlCol="0">
            <a:spAutoFit/>
          </a:bodyPr>
          <a:lstStyle/>
          <a:p>
            <a:r>
              <a:rPr lang="en-US" sz="1600" b="1" dirty="0"/>
              <a:t>30</a:t>
            </a:r>
          </a:p>
        </p:txBody>
      </p:sp>
      <p:cxnSp>
        <p:nvCxnSpPr>
          <p:cNvPr id="67" name="直接箭头连接符 66">
            <a:extLst>
              <a:ext uri="{FF2B5EF4-FFF2-40B4-BE49-F238E27FC236}">
                <a16:creationId xmlns:a16="http://schemas.microsoft.com/office/drawing/2014/main" id="{BA121389-FF6C-4098-9502-E88E9D0AF720}"/>
              </a:ext>
            </a:extLst>
          </p:cNvPr>
          <p:cNvCxnSpPr>
            <a:cxnSpLocks/>
          </p:cNvCxnSpPr>
          <p:nvPr/>
        </p:nvCxnSpPr>
        <p:spPr>
          <a:xfrm flipH="1">
            <a:off x="12694213" y="5637734"/>
            <a:ext cx="6942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F497C53D-29B6-4B3B-A17B-1418B1C06826}"/>
              </a:ext>
            </a:extLst>
          </p:cNvPr>
          <p:cNvSpPr/>
          <p:nvPr/>
        </p:nvSpPr>
        <p:spPr>
          <a:xfrm>
            <a:off x="12357030" y="4976130"/>
            <a:ext cx="337182" cy="1980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文本框 70">
            <a:extLst>
              <a:ext uri="{FF2B5EF4-FFF2-40B4-BE49-F238E27FC236}">
                <a16:creationId xmlns:a16="http://schemas.microsoft.com/office/drawing/2014/main" id="{24F90633-8212-4618-ACC7-977B5CA304DC}"/>
              </a:ext>
            </a:extLst>
          </p:cNvPr>
          <p:cNvSpPr txBox="1"/>
          <p:nvPr/>
        </p:nvSpPr>
        <p:spPr>
          <a:xfrm>
            <a:off x="11930356" y="6754028"/>
            <a:ext cx="578719" cy="338554"/>
          </a:xfrm>
          <a:prstGeom prst="rect">
            <a:avLst/>
          </a:prstGeom>
          <a:noFill/>
        </p:spPr>
        <p:txBody>
          <a:bodyPr wrap="square" rtlCol="0">
            <a:spAutoFit/>
          </a:bodyPr>
          <a:lstStyle/>
          <a:p>
            <a:r>
              <a:rPr lang="en-US" sz="1600" b="1" dirty="0"/>
              <a:t>256</a:t>
            </a:r>
          </a:p>
        </p:txBody>
      </p:sp>
      <p:cxnSp>
        <p:nvCxnSpPr>
          <p:cNvPr id="72" name="直接箭头连接符 71">
            <a:extLst>
              <a:ext uri="{FF2B5EF4-FFF2-40B4-BE49-F238E27FC236}">
                <a16:creationId xmlns:a16="http://schemas.microsoft.com/office/drawing/2014/main" id="{CA7F2E05-3A0A-4FD4-8261-7DEA91EE78B8}"/>
              </a:ext>
            </a:extLst>
          </p:cNvPr>
          <p:cNvCxnSpPr>
            <a:cxnSpLocks/>
          </p:cNvCxnSpPr>
          <p:nvPr/>
        </p:nvCxnSpPr>
        <p:spPr>
          <a:xfrm flipH="1">
            <a:off x="12694212" y="6194712"/>
            <a:ext cx="6942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2" name="图片 51" descr="图表, 折线图&#10;&#10;描述已自动生成">
            <a:extLst>
              <a:ext uri="{FF2B5EF4-FFF2-40B4-BE49-F238E27FC236}">
                <a16:creationId xmlns:a16="http://schemas.microsoft.com/office/drawing/2014/main" id="{49939F06-7DAF-4FF3-B5F2-6B8425A1C0D6}"/>
              </a:ext>
            </a:extLst>
          </p:cNvPr>
          <p:cNvPicPr>
            <a:picLocks noChangeAspect="1"/>
          </p:cNvPicPr>
          <p:nvPr/>
        </p:nvPicPr>
        <p:blipFill rotWithShape="1">
          <a:blip r:embed="rId2">
            <a:extLst>
              <a:ext uri="{28A0092B-C50C-407E-A947-70E740481C1C}">
                <a14:useLocalDpi xmlns:a14="http://schemas.microsoft.com/office/drawing/2010/main" val="0"/>
              </a:ext>
            </a:extLst>
          </a:blip>
          <a:srcRect l="5687" t="6459" r="8377"/>
          <a:stretch/>
        </p:blipFill>
        <p:spPr>
          <a:xfrm>
            <a:off x="15021437" y="1385925"/>
            <a:ext cx="2293593" cy="1872402"/>
          </a:xfrm>
          <a:prstGeom prst="rect">
            <a:avLst/>
          </a:prstGeom>
        </p:spPr>
      </p:pic>
      <p:pic>
        <p:nvPicPr>
          <p:cNvPr id="53" name="图片 52" descr="图表, 折线图&#10;&#10;描述已自动生成">
            <a:extLst>
              <a:ext uri="{FF2B5EF4-FFF2-40B4-BE49-F238E27FC236}">
                <a16:creationId xmlns:a16="http://schemas.microsoft.com/office/drawing/2014/main" id="{34767595-17A3-4D83-9372-0CB67A8CF5E7}"/>
              </a:ext>
            </a:extLst>
          </p:cNvPr>
          <p:cNvPicPr>
            <a:picLocks noChangeAspect="1"/>
          </p:cNvPicPr>
          <p:nvPr/>
        </p:nvPicPr>
        <p:blipFill rotWithShape="1">
          <a:blip r:embed="rId3">
            <a:extLst>
              <a:ext uri="{28A0092B-C50C-407E-A947-70E740481C1C}">
                <a14:useLocalDpi xmlns:a14="http://schemas.microsoft.com/office/drawing/2010/main" val="0"/>
              </a:ext>
            </a:extLst>
          </a:blip>
          <a:srcRect l="3279" t="6459" r="9247"/>
          <a:stretch/>
        </p:blipFill>
        <p:spPr>
          <a:xfrm>
            <a:off x="3358656" y="5862126"/>
            <a:ext cx="2386619" cy="1914114"/>
          </a:xfrm>
          <a:prstGeom prst="rect">
            <a:avLst/>
          </a:prstGeom>
        </p:spPr>
      </p:pic>
      <p:pic>
        <p:nvPicPr>
          <p:cNvPr id="54" name="图片 53" descr="图片包含 窗帘, 家具, 水, 桌子&#10;&#10;描述已自动生成">
            <a:extLst>
              <a:ext uri="{FF2B5EF4-FFF2-40B4-BE49-F238E27FC236}">
                <a16:creationId xmlns:a16="http://schemas.microsoft.com/office/drawing/2014/main" id="{DD06C7D9-3DDF-4966-9C8B-E54816183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693" y="5011296"/>
            <a:ext cx="1868102" cy="1868102"/>
          </a:xfrm>
          <a:prstGeom prst="rect">
            <a:avLst/>
          </a:prstGeom>
        </p:spPr>
      </p:pic>
    </p:spTree>
    <p:extLst>
      <p:ext uri="{BB962C8B-B14F-4D97-AF65-F5344CB8AC3E}">
        <p14:creationId xmlns:p14="http://schemas.microsoft.com/office/powerpoint/2010/main" val="287073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24" y="0"/>
            <a:ext cx="18588151" cy="914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图片 4" descr="图形用户界面&#10;&#10;描述已自动生成">
            <a:extLst>
              <a:ext uri="{FF2B5EF4-FFF2-40B4-BE49-F238E27FC236}">
                <a16:creationId xmlns:a16="http://schemas.microsoft.com/office/drawing/2014/main" id="{44897B5B-1382-4792-9B4A-6797DA32487B}"/>
              </a:ext>
            </a:extLst>
          </p:cNvPr>
          <p:cNvPicPr>
            <a:picLocks noChangeAspect="1"/>
          </p:cNvPicPr>
          <p:nvPr/>
        </p:nvPicPr>
        <p:blipFill rotWithShape="1">
          <a:blip r:embed="rId2">
            <a:extLst>
              <a:ext uri="{28A0092B-C50C-407E-A947-70E740481C1C}">
                <a14:useLocalDpi xmlns:a14="http://schemas.microsoft.com/office/drawing/2010/main" val="0"/>
              </a:ext>
            </a:extLst>
          </a:blip>
          <a:srcRect l="3795" r="56548"/>
          <a:stretch/>
        </p:blipFill>
        <p:spPr>
          <a:xfrm>
            <a:off x="20" y="1709"/>
            <a:ext cx="18592780" cy="9142291"/>
          </a:xfrm>
          <a:prstGeom prst="rect">
            <a:avLst/>
          </a:prstGeom>
        </p:spPr>
      </p:pic>
    </p:spTree>
    <p:extLst>
      <p:ext uri="{BB962C8B-B14F-4D97-AF65-F5344CB8AC3E}">
        <p14:creationId xmlns:p14="http://schemas.microsoft.com/office/powerpoint/2010/main" val="232730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示&#10;&#10;描述已自动生成">
            <a:extLst>
              <a:ext uri="{FF2B5EF4-FFF2-40B4-BE49-F238E27FC236}">
                <a16:creationId xmlns:a16="http://schemas.microsoft.com/office/drawing/2014/main" id="{9F03F470-8ABF-4FAF-BE5D-B57412C6A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07" y="2401870"/>
            <a:ext cx="18286504" cy="4275949"/>
          </a:xfrm>
        </p:spPr>
      </p:pic>
    </p:spTree>
    <p:extLst>
      <p:ext uri="{BB962C8B-B14F-4D97-AF65-F5344CB8AC3E}">
        <p14:creationId xmlns:p14="http://schemas.microsoft.com/office/powerpoint/2010/main" val="246893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图示&#10;&#10;描述已自动生成">
            <a:extLst>
              <a:ext uri="{FF2B5EF4-FFF2-40B4-BE49-F238E27FC236}">
                <a16:creationId xmlns:a16="http://schemas.microsoft.com/office/drawing/2014/main" id="{F9300E1F-6053-4B1B-8D7C-4595FE831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6793"/>
            <a:ext cx="18592800" cy="8290414"/>
          </a:xfrm>
          <a:prstGeom prst="rect">
            <a:avLst/>
          </a:prstGeom>
        </p:spPr>
      </p:pic>
    </p:spTree>
    <p:extLst>
      <p:ext uri="{BB962C8B-B14F-4D97-AF65-F5344CB8AC3E}">
        <p14:creationId xmlns:p14="http://schemas.microsoft.com/office/powerpoint/2010/main" val="1390685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24" y="0"/>
            <a:ext cx="18588151" cy="914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图片 2">
            <a:extLst>
              <a:ext uri="{FF2B5EF4-FFF2-40B4-BE49-F238E27FC236}">
                <a16:creationId xmlns:a16="http://schemas.microsoft.com/office/drawing/2014/main" id="{E0062DFD-23BC-4120-B6E0-B3A63BD72F63}"/>
              </a:ext>
            </a:extLst>
          </p:cNvPr>
          <p:cNvPicPr>
            <a:picLocks noChangeAspect="1"/>
          </p:cNvPicPr>
          <p:nvPr/>
        </p:nvPicPr>
        <p:blipFill>
          <a:blip r:embed="rId2"/>
          <a:stretch>
            <a:fillRect/>
          </a:stretch>
        </p:blipFill>
        <p:spPr>
          <a:xfrm>
            <a:off x="1957136" y="43674"/>
            <a:ext cx="14749309" cy="9100325"/>
          </a:xfrm>
          <a:prstGeom prst="rect">
            <a:avLst/>
          </a:prstGeom>
        </p:spPr>
      </p:pic>
    </p:spTree>
    <p:extLst>
      <p:ext uri="{BB962C8B-B14F-4D97-AF65-F5344CB8AC3E}">
        <p14:creationId xmlns:p14="http://schemas.microsoft.com/office/powerpoint/2010/main" val="518449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24" y="0"/>
            <a:ext cx="18588151" cy="914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a:extLst>
              <a:ext uri="{FF2B5EF4-FFF2-40B4-BE49-F238E27FC236}">
                <a16:creationId xmlns:a16="http://schemas.microsoft.com/office/drawing/2014/main" id="{1C893857-043F-4680-A1CB-9862BE059F43}"/>
              </a:ext>
            </a:extLst>
          </p:cNvPr>
          <p:cNvPicPr>
            <a:picLocks noGrp="1" noChangeAspect="1"/>
          </p:cNvPicPr>
          <p:nvPr>
            <p:ph idx="1"/>
          </p:nvPr>
        </p:nvPicPr>
        <p:blipFill rotWithShape="1">
          <a:blip r:embed="rId2"/>
          <a:srcRect r="10008" b="-1"/>
          <a:stretch/>
        </p:blipFill>
        <p:spPr>
          <a:xfrm>
            <a:off x="20" y="1709"/>
            <a:ext cx="18592780" cy="9142291"/>
          </a:xfrm>
          <a:prstGeom prst="rect">
            <a:avLst/>
          </a:prstGeom>
        </p:spPr>
      </p:pic>
    </p:spTree>
    <p:extLst>
      <p:ext uri="{BB962C8B-B14F-4D97-AF65-F5344CB8AC3E}">
        <p14:creationId xmlns:p14="http://schemas.microsoft.com/office/powerpoint/2010/main" val="6192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42513FF-99CD-4AE9-BCA2-6334990926AB}"/>
              </a:ext>
            </a:extLst>
          </p:cNvPr>
          <p:cNvPicPr>
            <a:picLocks noChangeAspect="1"/>
          </p:cNvPicPr>
          <p:nvPr/>
        </p:nvPicPr>
        <p:blipFill rotWithShape="1">
          <a:blip r:embed="rId2"/>
          <a:srcRect r="35451"/>
          <a:stretch/>
        </p:blipFill>
        <p:spPr>
          <a:xfrm>
            <a:off x="0" y="318053"/>
            <a:ext cx="18540614" cy="8176591"/>
          </a:xfrm>
          <a:prstGeom prst="rect">
            <a:avLst/>
          </a:prstGeom>
        </p:spPr>
      </p:pic>
    </p:spTree>
    <p:extLst>
      <p:ext uri="{BB962C8B-B14F-4D97-AF65-F5344CB8AC3E}">
        <p14:creationId xmlns:p14="http://schemas.microsoft.com/office/powerpoint/2010/main" val="3725635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58472138-A981-48C3-92DA-ED35D2D2F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132" y="95"/>
            <a:ext cx="8974667" cy="9007845"/>
          </a:xfrm>
          <a:prstGeom prst="rect">
            <a:avLst/>
          </a:prstGeom>
        </p:spPr>
      </p:pic>
    </p:spTree>
    <p:extLst>
      <p:ext uri="{BB962C8B-B14F-4D97-AF65-F5344CB8AC3E}">
        <p14:creationId xmlns:p14="http://schemas.microsoft.com/office/powerpoint/2010/main" val="81076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pic>
        <p:nvPicPr>
          <p:cNvPr id="5" name="内容占位符 4" descr="图示&#10;&#10;中度可信度描述已自动生成">
            <a:extLst>
              <a:ext uri="{FF2B5EF4-FFF2-40B4-BE49-F238E27FC236}">
                <a16:creationId xmlns:a16="http://schemas.microsoft.com/office/drawing/2014/main" id="{E28601D5-DF1B-4B13-84FA-9BB68FCE48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33" y="1896427"/>
            <a:ext cx="18337136" cy="5588105"/>
          </a:xfrm>
          <a:prstGeom prst="rect">
            <a:avLst/>
          </a:prstGeom>
        </p:spPr>
      </p:pic>
    </p:spTree>
    <p:extLst>
      <p:ext uri="{BB962C8B-B14F-4D97-AF65-F5344CB8AC3E}">
        <p14:creationId xmlns:p14="http://schemas.microsoft.com/office/powerpoint/2010/main" val="1587594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徽标, 公司名称&#10;&#10;描述已自动生成">
            <a:extLst>
              <a:ext uri="{FF2B5EF4-FFF2-40B4-BE49-F238E27FC236}">
                <a16:creationId xmlns:a16="http://schemas.microsoft.com/office/drawing/2014/main" id="{F860DA99-0FD0-4689-8409-D0D9CC57C4BB}"/>
              </a:ext>
            </a:extLst>
          </p:cNvPr>
          <p:cNvPicPr>
            <a:picLocks noChangeAspect="1"/>
          </p:cNvPicPr>
          <p:nvPr/>
        </p:nvPicPr>
        <p:blipFill rotWithShape="1">
          <a:blip r:embed="rId2">
            <a:extLst>
              <a:ext uri="{28A0092B-C50C-407E-A947-70E740481C1C}">
                <a14:useLocalDpi xmlns:a14="http://schemas.microsoft.com/office/drawing/2010/main" val="0"/>
              </a:ext>
            </a:extLst>
          </a:blip>
          <a:srcRect t="14259" b="20000"/>
          <a:stretch/>
        </p:blipFill>
        <p:spPr>
          <a:xfrm>
            <a:off x="4944533" y="1147024"/>
            <a:ext cx="7814733" cy="6849951"/>
          </a:xfrm>
          <a:prstGeom prst="rect">
            <a:avLst/>
          </a:prstGeom>
        </p:spPr>
      </p:pic>
    </p:spTree>
    <p:extLst>
      <p:ext uri="{BB962C8B-B14F-4D97-AF65-F5344CB8AC3E}">
        <p14:creationId xmlns:p14="http://schemas.microsoft.com/office/powerpoint/2010/main" val="205095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9EEBC5-53B0-4B52-A163-73D9DF023AB6}"/>
              </a:ext>
            </a:extLst>
          </p:cNvPr>
          <p:cNvPicPr>
            <a:picLocks noChangeAspect="1"/>
          </p:cNvPicPr>
          <p:nvPr/>
        </p:nvPicPr>
        <p:blipFill rotWithShape="1">
          <a:blip r:embed="rId2"/>
          <a:srcRect r="51510"/>
          <a:stretch/>
        </p:blipFill>
        <p:spPr>
          <a:xfrm>
            <a:off x="-1" y="0"/>
            <a:ext cx="18592801" cy="9144000"/>
          </a:xfrm>
          <a:prstGeom prst="rect">
            <a:avLst/>
          </a:prstGeom>
        </p:spPr>
      </p:pic>
    </p:spTree>
    <p:extLst>
      <p:ext uri="{BB962C8B-B14F-4D97-AF65-F5344CB8AC3E}">
        <p14:creationId xmlns:p14="http://schemas.microsoft.com/office/powerpoint/2010/main" val="206094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BF1E99-ED8B-4CF3-9E45-5AB27CC0F6D6}"/>
              </a:ext>
            </a:extLst>
          </p:cNvPr>
          <p:cNvPicPr>
            <a:picLocks noChangeAspect="1"/>
          </p:cNvPicPr>
          <p:nvPr/>
        </p:nvPicPr>
        <p:blipFill rotWithShape="1">
          <a:blip r:embed="rId2"/>
          <a:srcRect t="2099"/>
          <a:stretch/>
        </p:blipFill>
        <p:spPr>
          <a:xfrm>
            <a:off x="3414786" y="1829623"/>
            <a:ext cx="8535077" cy="3598781"/>
          </a:xfrm>
          <a:prstGeom prst="rect">
            <a:avLst/>
          </a:prstGeom>
        </p:spPr>
      </p:pic>
      <p:pic>
        <p:nvPicPr>
          <p:cNvPr id="5" name="图片 4" descr="图片包含 游戏机&#10;&#10;描述已自动生成">
            <a:extLst>
              <a:ext uri="{FF2B5EF4-FFF2-40B4-BE49-F238E27FC236}">
                <a16:creationId xmlns:a16="http://schemas.microsoft.com/office/drawing/2014/main" id="{432D7E3E-4DA9-4C24-9F0A-B6154CDB6782}"/>
              </a:ext>
            </a:extLst>
          </p:cNvPr>
          <p:cNvPicPr>
            <a:picLocks noChangeAspect="1"/>
          </p:cNvPicPr>
          <p:nvPr/>
        </p:nvPicPr>
        <p:blipFill rotWithShape="1">
          <a:blip r:embed="rId3">
            <a:extLst>
              <a:ext uri="{28A0092B-C50C-407E-A947-70E740481C1C}">
                <a14:useLocalDpi xmlns:a14="http://schemas.microsoft.com/office/drawing/2010/main" val="0"/>
              </a:ext>
            </a:extLst>
          </a:blip>
          <a:srcRect l="13541" t="17246" r="12847" b="13773"/>
          <a:stretch/>
        </p:blipFill>
        <p:spPr>
          <a:xfrm>
            <a:off x="3330117" y="1248965"/>
            <a:ext cx="1162304" cy="816902"/>
          </a:xfrm>
          <a:prstGeom prst="rect">
            <a:avLst/>
          </a:prstGeom>
        </p:spPr>
      </p:pic>
      <p:sp>
        <p:nvSpPr>
          <p:cNvPr id="14" name="平行四边形 13">
            <a:extLst>
              <a:ext uri="{FF2B5EF4-FFF2-40B4-BE49-F238E27FC236}">
                <a16:creationId xmlns:a16="http://schemas.microsoft.com/office/drawing/2014/main" id="{E7BCE24E-9B2F-4D28-961A-789668C64F41}"/>
              </a:ext>
            </a:extLst>
          </p:cNvPr>
          <p:cNvSpPr/>
          <p:nvPr/>
        </p:nvSpPr>
        <p:spPr>
          <a:xfrm rot="19120873">
            <a:off x="11266462" y="2817423"/>
            <a:ext cx="2541882" cy="1505196"/>
          </a:xfrm>
          <a:prstGeom prst="parallelogram">
            <a:avLst>
              <a:gd name="adj" fmla="val 87963"/>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平行四边形 15">
            <a:extLst>
              <a:ext uri="{FF2B5EF4-FFF2-40B4-BE49-F238E27FC236}">
                <a16:creationId xmlns:a16="http://schemas.microsoft.com/office/drawing/2014/main" id="{D1A69916-88EE-4E46-91DD-CDC565C8EB4B}"/>
              </a:ext>
            </a:extLst>
          </p:cNvPr>
          <p:cNvSpPr/>
          <p:nvPr/>
        </p:nvSpPr>
        <p:spPr>
          <a:xfrm rot="8297330">
            <a:off x="11313402" y="5482166"/>
            <a:ext cx="2541882" cy="1505196"/>
          </a:xfrm>
          <a:prstGeom prst="parallelogram">
            <a:avLst>
              <a:gd name="adj" fmla="val 87963"/>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a:extLst>
              <a:ext uri="{FF2B5EF4-FFF2-40B4-BE49-F238E27FC236}">
                <a16:creationId xmlns:a16="http://schemas.microsoft.com/office/drawing/2014/main" id="{AFF29936-7690-42CA-97E0-AAA746303A7C}"/>
              </a:ext>
            </a:extLst>
          </p:cNvPr>
          <p:cNvPicPr>
            <a:picLocks noChangeAspect="1"/>
          </p:cNvPicPr>
          <p:nvPr/>
        </p:nvPicPr>
        <p:blipFill>
          <a:blip r:embed="rId5"/>
          <a:stretch>
            <a:fillRect/>
          </a:stretch>
        </p:blipFill>
        <p:spPr>
          <a:xfrm>
            <a:off x="7851314" y="5062874"/>
            <a:ext cx="3453558" cy="2867370"/>
          </a:xfrm>
          <a:prstGeom prst="rect">
            <a:avLst/>
          </a:prstGeom>
        </p:spPr>
      </p:pic>
      <p:cxnSp>
        <p:nvCxnSpPr>
          <p:cNvPr id="21" name="直接连接符 20">
            <a:extLst>
              <a:ext uri="{FF2B5EF4-FFF2-40B4-BE49-F238E27FC236}">
                <a16:creationId xmlns:a16="http://schemas.microsoft.com/office/drawing/2014/main" id="{9676DB3D-6F7D-44CC-9F7A-283D0E596769}"/>
              </a:ext>
            </a:extLst>
          </p:cNvPr>
          <p:cNvCxnSpPr>
            <a:cxnSpLocks/>
          </p:cNvCxnSpPr>
          <p:nvPr/>
        </p:nvCxnSpPr>
        <p:spPr>
          <a:xfrm>
            <a:off x="3841886" y="7895035"/>
            <a:ext cx="71506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CB797C-DF8F-4B69-9FB2-A9067041C75E}"/>
              </a:ext>
            </a:extLst>
          </p:cNvPr>
          <p:cNvCxnSpPr>
            <a:cxnSpLocks/>
          </p:cNvCxnSpPr>
          <p:nvPr/>
        </p:nvCxnSpPr>
        <p:spPr>
          <a:xfrm flipH="1">
            <a:off x="11047127" y="6234764"/>
            <a:ext cx="10662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B36648D-98E9-4A04-8DB1-09C685AB5E5C}"/>
              </a:ext>
            </a:extLst>
          </p:cNvPr>
          <p:cNvCxnSpPr>
            <a:cxnSpLocks/>
          </p:cNvCxnSpPr>
          <p:nvPr/>
        </p:nvCxnSpPr>
        <p:spPr>
          <a:xfrm flipV="1">
            <a:off x="10992572" y="6667903"/>
            <a:ext cx="0" cy="1227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梯形 6">
            <a:extLst>
              <a:ext uri="{FF2B5EF4-FFF2-40B4-BE49-F238E27FC236}">
                <a16:creationId xmlns:a16="http://schemas.microsoft.com/office/drawing/2014/main" id="{E79D4AF7-6409-4AC6-8722-D6E87336DA8C}"/>
              </a:ext>
            </a:extLst>
          </p:cNvPr>
          <p:cNvSpPr/>
          <p:nvPr/>
        </p:nvSpPr>
        <p:spPr>
          <a:xfrm rot="10800000">
            <a:off x="3970652" y="5564278"/>
            <a:ext cx="1434083" cy="889565"/>
          </a:xfrm>
          <a:prstGeom prst="trapezoid">
            <a:avLst>
              <a:gd name="adj" fmla="val 37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0610D367-47AC-4465-868A-F004ECAD471A}"/>
              </a:ext>
            </a:extLst>
          </p:cNvPr>
          <p:cNvSpPr txBox="1"/>
          <p:nvPr/>
        </p:nvSpPr>
        <p:spPr>
          <a:xfrm>
            <a:off x="4111180" y="5821882"/>
            <a:ext cx="1293555" cy="898964"/>
          </a:xfrm>
          <a:prstGeom prst="rect">
            <a:avLst/>
          </a:prstGeom>
          <a:noFill/>
        </p:spPr>
        <p:txBody>
          <a:bodyPr wrap="square" rtlCol="0">
            <a:spAutoFit/>
          </a:bodyPr>
          <a:lstStyle/>
          <a:p>
            <a:r>
              <a:rPr lang="en-US" b="1" dirty="0"/>
              <a:t>ResNet-50</a:t>
            </a:r>
          </a:p>
        </p:txBody>
      </p:sp>
      <p:cxnSp>
        <p:nvCxnSpPr>
          <p:cNvPr id="26" name="连接符: 曲线 25">
            <a:extLst>
              <a:ext uri="{FF2B5EF4-FFF2-40B4-BE49-F238E27FC236}">
                <a16:creationId xmlns:a16="http://schemas.microsoft.com/office/drawing/2014/main" id="{91366AC3-47CC-46F2-9C76-F35E253EDB31}"/>
              </a:ext>
            </a:extLst>
          </p:cNvPr>
          <p:cNvCxnSpPr>
            <a:cxnSpLocks/>
          </p:cNvCxnSpPr>
          <p:nvPr/>
        </p:nvCxnSpPr>
        <p:spPr>
          <a:xfrm rot="5400000" flipH="1" flipV="1">
            <a:off x="4496836" y="4271772"/>
            <a:ext cx="2955258" cy="2527339"/>
          </a:xfrm>
          <a:prstGeom prst="curvedConnector3">
            <a:avLst>
              <a:gd name="adj1" fmla="val -177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CF8374C-B275-4F18-AAA4-2299D33B589B}"/>
              </a:ext>
            </a:extLst>
          </p:cNvPr>
          <p:cNvCxnSpPr/>
          <p:nvPr/>
        </p:nvCxnSpPr>
        <p:spPr>
          <a:xfrm>
            <a:off x="3841886" y="4540822"/>
            <a:ext cx="0" cy="8264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D374316-52E7-4223-B4A0-67BAC67280DE}"/>
              </a:ext>
            </a:extLst>
          </p:cNvPr>
          <p:cNvCxnSpPr>
            <a:cxnSpLocks/>
          </p:cNvCxnSpPr>
          <p:nvPr/>
        </p:nvCxnSpPr>
        <p:spPr>
          <a:xfrm>
            <a:off x="3841887" y="5167382"/>
            <a:ext cx="8458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F5B9226-A87B-42A2-97E1-91A897D594CE}"/>
              </a:ext>
            </a:extLst>
          </p:cNvPr>
          <p:cNvCxnSpPr>
            <a:cxnSpLocks/>
            <a:endCxn id="7" idx="2"/>
          </p:cNvCxnSpPr>
          <p:nvPr/>
        </p:nvCxnSpPr>
        <p:spPr>
          <a:xfrm>
            <a:off x="4687692" y="5156643"/>
            <a:ext cx="0" cy="4076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986D062-54B4-4B62-96C0-328FFE9B4913}"/>
              </a:ext>
            </a:extLst>
          </p:cNvPr>
          <p:cNvCxnSpPr>
            <a:cxnSpLocks/>
          </p:cNvCxnSpPr>
          <p:nvPr/>
        </p:nvCxnSpPr>
        <p:spPr>
          <a:xfrm>
            <a:off x="3841886" y="5357948"/>
            <a:ext cx="0" cy="25480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953E733-4BCB-4113-A5D4-CE6453D0DE1B}"/>
              </a:ext>
            </a:extLst>
          </p:cNvPr>
          <p:cNvCxnSpPr>
            <a:cxnSpLocks/>
          </p:cNvCxnSpPr>
          <p:nvPr/>
        </p:nvCxnSpPr>
        <p:spPr>
          <a:xfrm>
            <a:off x="13218182" y="3143826"/>
            <a:ext cx="9172" cy="8746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7A56FFF-A910-4369-8AC9-A1B84195CE5C}"/>
              </a:ext>
            </a:extLst>
          </p:cNvPr>
          <p:cNvCxnSpPr>
            <a:cxnSpLocks/>
          </p:cNvCxnSpPr>
          <p:nvPr/>
        </p:nvCxnSpPr>
        <p:spPr>
          <a:xfrm>
            <a:off x="13032767" y="6191214"/>
            <a:ext cx="2174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69BCF0D-6EEA-4D4D-BDEC-A1D6EDD01E82}"/>
              </a:ext>
            </a:extLst>
          </p:cNvPr>
          <p:cNvCxnSpPr>
            <a:cxnSpLocks/>
          </p:cNvCxnSpPr>
          <p:nvPr/>
        </p:nvCxnSpPr>
        <p:spPr>
          <a:xfrm>
            <a:off x="13250243" y="4540822"/>
            <a:ext cx="0" cy="1645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5F0D1E5-62C5-4ADC-9D85-69D112EDB8D6}"/>
              </a:ext>
            </a:extLst>
          </p:cNvPr>
          <p:cNvCxnSpPr>
            <a:cxnSpLocks/>
          </p:cNvCxnSpPr>
          <p:nvPr/>
        </p:nvCxnSpPr>
        <p:spPr>
          <a:xfrm>
            <a:off x="13227541" y="4540821"/>
            <a:ext cx="366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6384E31-08E7-4F95-9F42-6A33799C7647}"/>
              </a:ext>
            </a:extLst>
          </p:cNvPr>
          <p:cNvCxnSpPr>
            <a:cxnSpLocks/>
          </p:cNvCxnSpPr>
          <p:nvPr/>
        </p:nvCxnSpPr>
        <p:spPr>
          <a:xfrm>
            <a:off x="13243340" y="4000466"/>
            <a:ext cx="366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梯形 52">
            <a:extLst>
              <a:ext uri="{FF2B5EF4-FFF2-40B4-BE49-F238E27FC236}">
                <a16:creationId xmlns:a16="http://schemas.microsoft.com/office/drawing/2014/main" id="{9500D093-6D31-4799-ABB7-F0CAD3119963}"/>
              </a:ext>
            </a:extLst>
          </p:cNvPr>
          <p:cNvSpPr/>
          <p:nvPr/>
        </p:nvSpPr>
        <p:spPr>
          <a:xfrm rot="5400000">
            <a:off x="13385446" y="3820707"/>
            <a:ext cx="1245906" cy="767261"/>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文本框 53">
            <a:extLst>
              <a:ext uri="{FF2B5EF4-FFF2-40B4-BE49-F238E27FC236}">
                <a16:creationId xmlns:a16="http://schemas.microsoft.com/office/drawing/2014/main" id="{47F58D8A-D7F8-43C9-A997-9A87566D62DD}"/>
              </a:ext>
            </a:extLst>
          </p:cNvPr>
          <p:cNvSpPr txBox="1"/>
          <p:nvPr/>
        </p:nvSpPr>
        <p:spPr>
          <a:xfrm>
            <a:off x="13655752" y="4018488"/>
            <a:ext cx="708224" cy="898964"/>
          </a:xfrm>
          <a:prstGeom prst="rect">
            <a:avLst/>
          </a:prstGeom>
          <a:noFill/>
        </p:spPr>
        <p:txBody>
          <a:bodyPr wrap="square" rtlCol="0">
            <a:spAutoFit/>
          </a:bodyPr>
          <a:lstStyle/>
          <a:p>
            <a:r>
              <a:rPr lang="en-US" b="1" dirty="0"/>
              <a:t>VGG</a:t>
            </a:r>
          </a:p>
        </p:txBody>
      </p:sp>
      <p:sp>
        <p:nvSpPr>
          <p:cNvPr id="56" name="矩形: 圆角 55">
            <a:extLst>
              <a:ext uri="{FF2B5EF4-FFF2-40B4-BE49-F238E27FC236}">
                <a16:creationId xmlns:a16="http://schemas.microsoft.com/office/drawing/2014/main" id="{10977B4E-7CAC-4AA1-8D35-8299BA2614A2}"/>
              </a:ext>
            </a:extLst>
          </p:cNvPr>
          <p:cNvSpPr/>
          <p:nvPr/>
        </p:nvSpPr>
        <p:spPr>
          <a:xfrm>
            <a:off x="14121561" y="5076406"/>
            <a:ext cx="1149129" cy="833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56">
            <a:extLst>
              <a:ext uri="{FF2B5EF4-FFF2-40B4-BE49-F238E27FC236}">
                <a16:creationId xmlns:a16="http://schemas.microsoft.com/office/drawing/2014/main" id="{4AC29D20-7B23-4D20-BECE-551233D2DE10}"/>
              </a:ext>
            </a:extLst>
          </p:cNvPr>
          <p:cNvSpPr txBox="1"/>
          <p:nvPr/>
        </p:nvSpPr>
        <p:spPr>
          <a:xfrm>
            <a:off x="14121561" y="5263877"/>
            <a:ext cx="1355267" cy="898964"/>
          </a:xfrm>
          <a:prstGeom prst="rect">
            <a:avLst/>
          </a:prstGeom>
          <a:noFill/>
        </p:spPr>
        <p:txBody>
          <a:bodyPr wrap="square" rtlCol="0">
            <a:spAutoFit/>
          </a:bodyPr>
          <a:lstStyle/>
          <a:p>
            <a:r>
              <a:rPr lang="en-US" b="1" dirty="0"/>
              <a:t>Perceptual loss</a:t>
            </a:r>
          </a:p>
        </p:txBody>
      </p:sp>
      <p:cxnSp>
        <p:nvCxnSpPr>
          <p:cNvPr id="61" name="直接连接符 60">
            <a:extLst>
              <a:ext uri="{FF2B5EF4-FFF2-40B4-BE49-F238E27FC236}">
                <a16:creationId xmlns:a16="http://schemas.microsoft.com/office/drawing/2014/main" id="{26075CEB-9B63-47E2-B352-EAF3837465D6}"/>
              </a:ext>
            </a:extLst>
          </p:cNvPr>
          <p:cNvCxnSpPr>
            <a:cxnSpLocks/>
          </p:cNvCxnSpPr>
          <p:nvPr/>
        </p:nvCxnSpPr>
        <p:spPr>
          <a:xfrm>
            <a:off x="13000706" y="3161848"/>
            <a:ext cx="2174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FCE9877-85D4-4785-9BB7-83C02B1849CE}"/>
              </a:ext>
            </a:extLst>
          </p:cNvPr>
          <p:cNvCxnSpPr>
            <a:cxnSpLocks/>
            <a:stCxn id="54" idx="3"/>
          </p:cNvCxnSpPr>
          <p:nvPr/>
        </p:nvCxnSpPr>
        <p:spPr>
          <a:xfrm flipV="1">
            <a:off x="14363976" y="4203154"/>
            <a:ext cx="332148" cy="2648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09029FC3-519D-4D91-AAD8-872A4BAFF00B}"/>
              </a:ext>
            </a:extLst>
          </p:cNvPr>
          <p:cNvCxnSpPr/>
          <p:nvPr/>
        </p:nvCxnSpPr>
        <p:spPr>
          <a:xfrm>
            <a:off x="14699284" y="4186310"/>
            <a:ext cx="0" cy="8597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4B06C46-D786-4990-9B81-1C5981AAA9B4}"/>
              </a:ext>
            </a:extLst>
          </p:cNvPr>
          <p:cNvSpPr txBox="1"/>
          <p:nvPr/>
        </p:nvSpPr>
        <p:spPr>
          <a:xfrm>
            <a:off x="7083025" y="5930559"/>
            <a:ext cx="1006401" cy="1015663"/>
          </a:xfrm>
          <a:prstGeom prst="rect">
            <a:avLst/>
          </a:prstGeom>
          <a:noFill/>
        </p:spPr>
        <p:txBody>
          <a:bodyPr wrap="square" rtlCol="0">
            <a:spAutoFit/>
          </a:bodyPr>
          <a:lstStyle/>
          <a:p>
            <a:r>
              <a:rPr lang="en-US" sz="2000" b="1" dirty="0"/>
              <a:t>Real</a:t>
            </a:r>
          </a:p>
          <a:p>
            <a:r>
              <a:rPr lang="en-US" sz="2000" b="1" dirty="0"/>
              <a:t>or </a:t>
            </a:r>
          </a:p>
          <a:p>
            <a:r>
              <a:rPr lang="en-US" sz="2000" b="1" dirty="0"/>
              <a:t>Fake</a:t>
            </a:r>
          </a:p>
        </p:txBody>
      </p:sp>
      <p:cxnSp>
        <p:nvCxnSpPr>
          <p:cNvPr id="6" name="直接箭头连接符 5">
            <a:extLst>
              <a:ext uri="{FF2B5EF4-FFF2-40B4-BE49-F238E27FC236}">
                <a16:creationId xmlns:a16="http://schemas.microsoft.com/office/drawing/2014/main" id="{DCEC1D09-7800-4022-92BC-01AB4A2501FA}"/>
              </a:ext>
            </a:extLst>
          </p:cNvPr>
          <p:cNvCxnSpPr>
            <a:stCxn id="7" idx="0"/>
          </p:cNvCxnSpPr>
          <p:nvPr/>
        </p:nvCxnSpPr>
        <p:spPr>
          <a:xfrm flipH="1">
            <a:off x="4687692" y="6453843"/>
            <a:ext cx="1" cy="2140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133617D-A65F-434C-A85F-E5AD3B9DE2BC}"/>
              </a:ext>
            </a:extLst>
          </p:cNvPr>
          <p:cNvSpPr/>
          <p:nvPr/>
        </p:nvSpPr>
        <p:spPr>
          <a:xfrm>
            <a:off x="3890737" y="6667903"/>
            <a:ext cx="1779086" cy="381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988E011B-E9C3-47AF-BEB9-C41DAC78DEB7}"/>
              </a:ext>
            </a:extLst>
          </p:cNvPr>
          <p:cNvSpPr txBox="1"/>
          <p:nvPr/>
        </p:nvSpPr>
        <p:spPr>
          <a:xfrm>
            <a:off x="3934116" y="6667903"/>
            <a:ext cx="2049053" cy="898964"/>
          </a:xfrm>
          <a:prstGeom prst="rect">
            <a:avLst/>
          </a:prstGeom>
          <a:noFill/>
        </p:spPr>
        <p:txBody>
          <a:bodyPr wrap="square" rtlCol="0">
            <a:spAutoFit/>
          </a:bodyPr>
          <a:lstStyle/>
          <a:p>
            <a:r>
              <a:rPr lang="en-US" b="1" dirty="0"/>
              <a:t>Feature Vectors</a:t>
            </a:r>
          </a:p>
        </p:txBody>
      </p:sp>
      <p:sp>
        <p:nvSpPr>
          <p:cNvPr id="2" name="箭头: 右 1">
            <a:extLst>
              <a:ext uri="{FF2B5EF4-FFF2-40B4-BE49-F238E27FC236}">
                <a16:creationId xmlns:a16="http://schemas.microsoft.com/office/drawing/2014/main" id="{70A48E6B-3CA6-446D-9E7A-0CCB199FF27B}"/>
              </a:ext>
            </a:extLst>
          </p:cNvPr>
          <p:cNvSpPr/>
          <p:nvPr/>
        </p:nvSpPr>
        <p:spPr>
          <a:xfrm rot="10800000">
            <a:off x="7693733" y="6310369"/>
            <a:ext cx="368477" cy="345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E37546FE-E2E4-4D74-90F8-440A3A30E17F}"/>
              </a:ext>
            </a:extLst>
          </p:cNvPr>
          <p:cNvSpPr txBox="1"/>
          <p:nvPr/>
        </p:nvSpPr>
        <p:spPr>
          <a:xfrm>
            <a:off x="4687691" y="1354628"/>
            <a:ext cx="1637066" cy="898964"/>
          </a:xfrm>
          <a:prstGeom prst="rect">
            <a:avLst/>
          </a:prstGeom>
          <a:noFill/>
        </p:spPr>
        <p:txBody>
          <a:bodyPr wrap="square" rtlCol="0">
            <a:spAutoFit/>
          </a:bodyPr>
          <a:lstStyle/>
          <a:p>
            <a:r>
              <a:rPr lang="en-US" b="1" dirty="0"/>
              <a:t>Tactile Signals</a:t>
            </a:r>
          </a:p>
        </p:txBody>
      </p:sp>
      <p:sp>
        <p:nvSpPr>
          <p:cNvPr id="36" name="文本框 35">
            <a:extLst>
              <a:ext uri="{FF2B5EF4-FFF2-40B4-BE49-F238E27FC236}">
                <a16:creationId xmlns:a16="http://schemas.microsoft.com/office/drawing/2014/main" id="{EE635EB7-EB27-427D-B13C-BF14D1BA2010}"/>
              </a:ext>
            </a:extLst>
          </p:cNvPr>
          <p:cNvSpPr txBox="1"/>
          <p:nvPr/>
        </p:nvSpPr>
        <p:spPr>
          <a:xfrm>
            <a:off x="12113395" y="7629473"/>
            <a:ext cx="1637066" cy="898964"/>
          </a:xfrm>
          <a:prstGeom prst="rect">
            <a:avLst/>
          </a:prstGeom>
          <a:noFill/>
        </p:spPr>
        <p:txBody>
          <a:bodyPr wrap="square" rtlCol="0">
            <a:spAutoFit/>
          </a:bodyPr>
          <a:lstStyle/>
          <a:p>
            <a:r>
              <a:rPr lang="en-US" b="1" dirty="0"/>
              <a:t>Real Image</a:t>
            </a:r>
          </a:p>
        </p:txBody>
      </p:sp>
      <p:sp>
        <p:nvSpPr>
          <p:cNvPr id="38" name="文本框 37">
            <a:extLst>
              <a:ext uri="{FF2B5EF4-FFF2-40B4-BE49-F238E27FC236}">
                <a16:creationId xmlns:a16="http://schemas.microsoft.com/office/drawing/2014/main" id="{1A14C84C-5B9A-4E81-BDE5-33D1B492190E}"/>
              </a:ext>
            </a:extLst>
          </p:cNvPr>
          <p:cNvSpPr txBox="1"/>
          <p:nvPr/>
        </p:nvSpPr>
        <p:spPr>
          <a:xfrm>
            <a:off x="11983984" y="1718345"/>
            <a:ext cx="1843160" cy="898964"/>
          </a:xfrm>
          <a:prstGeom prst="rect">
            <a:avLst/>
          </a:prstGeom>
          <a:noFill/>
        </p:spPr>
        <p:txBody>
          <a:bodyPr wrap="square" rtlCol="0">
            <a:spAutoFit/>
          </a:bodyPr>
          <a:lstStyle/>
          <a:p>
            <a:r>
              <a:rPr lang="en-US" b="1" dirty="0"/>
              <a:t>Generated Image</a:t>
            </a:r>
          </a:p>
        </p:txBody>
      </p:sp>
    </p:spTree>
    <p:extLst>
      <p:ext uri="{BB962C8B-B14F-4D97-AF65-F5344CB8AC3E}">
        <p14:creationId xmlns:p14="http://schemas.microsoft.com/office/powerpoint/2010/main" val="285110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B8CAC34-79E9-4321-82C6-602E0B55BA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354666"/>
            <a:ext cx="18614859" cy="66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20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立方体 40">
            <a:extLst>
              <a:ext uri="{FF2B5EF4-FFF2-40B4-BE49-F238E27FC236}">
                <a16:creationId xmlns:a16="http://schemas.microsoft.com/office/drawing/2014/main" id="{DAB44F77-D591-4961-A964-8270D3EFB00E}"/>
              </a:ext>
            </a:extLst>
          </p:cNvPr>
          <p:cNvSpPr/>
          <p:nvPr/>
        </p:nvSpPr>
        <p:spPr>
          <a:xfrm rot="16200000">
            <a:off x="4625223" y="5472602"/>
            <a:ext cx="713646" cy="1189150"/>
          </a:xfrm>
          <a:prstGeom prst="cube">
            <a:avLst>
              <a:gd name="adj" fmla="val 7134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图片 2">
            <a:extLst>
              <a:ext uri="{FF2B5EF4-FFF2-40B4-BE49-F238E27FC236}">
                <a16:creationId xmlns:a16="http://schemas.microsoft.com/office/drawing/2014/main" id="{87BF1E99-ED8B-4CF3-9E45-5AB27CC0F6D6}"/>
              </a:ext>
            </a:extLst>
          </p:cNvPr>
          <p:cNvPicPr>
            <a:picLocks noChangeAspect="1"/>
          </p:cNvPicPr>
          <p:nvPr/>
        </p:nvPicPr>
        <p:blipFill rotWithShape="1">
          <a:blip r:embed="rId2"/>
          <a:srcRect t="2099"/>
          <a:stretch/>
        </p:blipFill>
        <p:spPr>
          <a:xfrm>
            <a:off x="3414786" y="1829623"/>
            <a:ext cx="8535077" cy="3598781"/>
          </a:xfrm>
          <a:prstGeom prst="rect">
            <a:avLst/>
          </a:prstGeom>
        </p:spPr>
      </p:pic>
      <p:pic>
        <p:nvPicPr>
          <p:cNvPr id="5" name="图片 4" descr="图片包含 游戏机&#10;&#10;描述已自动生成">
            <a:extLst>
              <a:ext uri="{FF2B5EF4-FFF2-40B4-BE49-F238E27FC236}">
                <a16:creationId xmlns:a16="http://schemas.microsoft.com/office/drawing/2014/main" id="{432D7E3E-4DA9-4C24-9F0A-B6154CDB6782}"/>
              </a:ext>
            </a:extLst>
          </p:cNvPr>
          <p:cNvPicPr>
            <a:picLocks noChangeAspect="1"/>
          </p:cNvPicPr>
          <p:nvPr/>
        </p:nvPicPr>
        <p:blipFill rotWithShape="1">
          <a:blip r:embed="rId3">
            <a:extLst>
              <a:ext uri="{28A0092B-C50C-407E-A947-70E740481C1C}">
                <a14:useLocalDpi xmlns:a14="http://schemas.microsoft.com/office/drawing/2010/main" val="0"/>
              </a:ext>
            </a:extLst>
          </a:blip>
          <a:srcRect l="13541" t="17246" r="12847" b="13773"/>
          <a:stretch/>
        </p:blipFill>
        <p:spPr>
          <a:xfrm>
            <a:off x="3330117" y="1248965"/>
            <a:ext cx="1162304" cy="816902"/>
          </a:xfrm>
          <a:prstGeom prst="rect">
            <a:avLst/>
          </a:prstGeom>
        </p:spPr>
      </p:pic>
      <p:sp>
        <p:nvSpPr>
          <p:cNvPr id="14" name="平行四边形 13">
            <a:extLst>
              <a:ext uri="{FF2B5EF4-FFF2-40B4-BE49-F238E27FC236}">
                <a16:creationId xmlns:a16="http://schemas.microsoft.com/office/drawing/2014/main" id="{E7BCE24E-9B2F-4D28-961A-789668C64F41}"/>
              </a:ext>
            </a:extLst>
          </p:cNvPr>
          <p:cNvSpPr/>
          <p:nvPr/>
        </p:nvSpPr>
        <p:spPr>
          <a:xfrm rot="19120873">
            <a:off x="11266462" y="2817423"/>
            <a:ext cx="2541882" cy="1505196"/>
          </a:xfrm>
          <a:prstGeom prst="parallelogram">
            <a:avLst>
              <a:gd name="adj" fmla="val 87963"/>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平行四边形 15">
            <a:extLst>
              <a:ext uri="{FF2B5EF4-FFF2-40B4-BE49-F238E27FC236}">
                <a16:creationId xmlns:a16="http://schemas.microsoft.com/office/drawing/2014/main" id="{D1A69916-88EE-4E46-91DD-CDC565C8EB4B}"/>
              </a:ext>
            </a:extLst>
          </p:cNvPr>
          <p:cNvSpPr/>
          <p:nvPr/>
        </p:nvSpPr>
        <p:spPr>
          <a:xfrm rot="8297330">
            <a:off x="11313402" y="5482166"/>
            <a:ext cx="2541882" cy="1505196"/>
          </a:xfrm>
          <a:prstGeom prst="parallelogram">
            <a:avLst>
              <a:gd name="adj" fmla="val 87963"/>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a:extLst>
              <a:ext uri="{FF2B5EF4-FFF2-40B4-BE49-F238E27FC236}">
                <a16:creationId xmlns:a16="http://schemas.microsoft.com/office/drawing/2014/main" id="{AFF29936-7690-42CA-97E0-AAA746303A7C}"/>
              </a:ext>
            </a:extLst>
          </p:cNvPr>
          <p:cNvPicPr>
            <a:picLocks noChangeAspect="1"/>
          </p:cNvPicPr>
          <p:nvPr/>
        </p:nvPicPr>
        <p:blipFill>
          <a:blip r:embed="rId5"/>
          <a:stretch>
            <a:fillRect/>
          </a:stretch>
        </p:blipFill>
        <p:spPr>
          <a:xfrm>
            <a:off x="7851314" y="5062874"/>
            <a:ext cx="3453558" cy="2867370"/>
          </a:xfrm>
          <a:prstGeom prst="rect">
            <a:avLst/>
          </a:prstGeom>
        </p:spPr>
      </p:pic>
      <p:cxnSp>
        <p:nvCxnSpPr>
          <p:cNvPr id="21" name="直接连接符 20">
            <a:extLst>
              <a:ext uri="{FF2B5EF4-FFF2-40B4-BE49-F238E27FC236}">
                <a16:creationId xmlns:a16="http://schemas.microsoft.com/office/drawing/2014/main" id="{9676DB3D-6F7D-44CC-9F7A-283D0E596769}"/>
              </a:ext>
            </a:extLst>
          </p:cNvPr>
          <p:cNvCxnSpPr>
            <a:cxnSpLocks/>
          </p:cNvCxnSpPr>
          <p:nvPr/>
        </p:nvCxnSpPr>
        <p:spPr>
          <a:xfrm>
            <a:off x="3841886" y="7895035"/>
            <a:ext cx="71506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ECB797C-DF8F-4B69-9FB2-A9067041C75E}"/>
              </a:ext>
            </a:extLst>
          </p:cNvPr>
          <p:cNvCxnSpPr>
            <a:cxnSpLocks/>
          </p:cNvCxnSpPr>
          <p:nvPr/>
        </p:nvCxnSpPr>
        <p:spPr>
          <a:xfrm flipH="1">
            <a:off x="11047127" y="6234764"/>
            <a:ext cx="10662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B36648D-98E9-4A04-8DB1-09C685AB5E5C}"/>
              </a:ext>
            </a:extLst>
          </p:cNvPr>
          <p:cNvCxnSpPr>
            <a:cxnSpLocks/>
          </p:cNvCxnSpPr>
          <p:nvPr/>
        </p:nvCxnSpPr>
        <p:spPr>
          <a:xfrm flipV="1">
            <a:off x="10992572" y="6667903"/>
            <a:ext cx="0" cy="1227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610D367-47AC-4465-868A-F004ECAD471A}"/>
              </a:ext>
            </a:extLst>
          </p:cNvPr>
          <p:cNvSpPr txBox="1"/>
          <p:nvPr/>
        </p:nvSpPr>
        <p:spPr>
          <a:xfrm>
            <a:off x="3890738" y="6521365"/>
            <a:ext cx="1293555" cy="898964"/>
          </a:xfrm>
          <a:prstGeom prst="rect">
            <a:avLst/>
          </a:prstGeom>
          <a:noFill/>
        </p:spPr>
        <p:txBody>
          <a:bodyPr wrap="square" rtlCol="0">
            <a:spAutoFit/>
          </a:bodyPr>
          <a:lstStyle/>
          <a:p>
            <a:r>
              <a:rPr lang="en-US" b="1" dirty="0"/>
              <a:t>ResNet-50</a:t>
            </a:r>
          </a:p>
        </p:txBody>
      </p:sp>
      <p:cxnSp>
        <p:nvCxnSpPr>
          <p:cNvPr id="35" name="直接连接符 34">
            <a:extLst>
              <a:ext uri="{FF2B5EF4-FFF2-40B4-BE49-F238E27FC236}">
                <a16:creationId xmlns:a16="http://schemas.microsoft.com/office/drawing/2014/main" id="{6CF8374C-B275-4F18-AAA4-2299D33B589B}"/>
              </a:ext>
            </a:extLst>
          </p:cNvPr>
          <p:cNvCxnSpPr/>
          <p:nvPr/>
        </p:nvCxnSpPr>
        <p:spPr>
          <a:xfrm>
            <a:off x="3841886" y="4540822"/>
            <a:ext cx="0" cy="8264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D374316-52E7-4223-B4A0-67BAC67280DE}"/>
              </a:ext>
            </a:extLst>
          </p:cNvPr>
          <p:cNvCxnSpPr>
            <a:cxnSpLocks/>
          </p:cNvCxnSpPr>
          <p:nvPr/>
        </p:nvCxnSpPr>
        <p:spPr>
          <a:xfrm>
            <a:off x="3844122" y="5093885"/>
            <a:ext cx="1203516" cy="10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986D062-54B4-4B62-96C0-328FFE9B4913}"/>
              </a:ext>
            </a:extLst>
          </p:cNvPr>
          <p:cNvCxnSpPr>
            <a:cxnSpLocks/>
          </p:cNvCxnSpPr>
          <p:nvPr/>
        </p:nvCxnSpPr>
        <p:spPr>
          <a:xfrm>
            <a:off x="3841886" y="5357948"/>
            <a:ext cx="0" cy="25480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4B06C46-D786-4990-9B81-1C5981AAA9B4}"/>
              </a:ext>
            </a:extLst>
          </p:cNvPr>
          <p:cNvSpPr txBox="1"/>
          <p:nvPr/>
        </p:nvSpPr>
        <p:spPr>
          <a:xfrm>
            <a:off x="7083025" y="5930559"/>
            <a:ext cx="1006401" cy="1015663"/>
          </a:xfrm>
          <a:prstGeom prst="rect">
            <a:avLst/>
          </a:prstGeom>
          <a:noFill/>
        </p:spPr>
        <p:txBody>
          <a:bodyPr wrap="square" rtlCol="0">
            <a:spAutoFit/>
          </a:bodyPr>
          <a:lstStyle/>
          <a:p>
            <a:r>
              <a:rPr lang="en-US" sz="2000" b="1" dirty="0"/>
              <a:t>Real</a:t>
            </a:r>
          </a:p>
          <a:p>
            <a:r>
              <a:rPr lang="en-US" sz="2000" b="1" dirty="0"/>
              <a:t>or </a:t>
            </a:r>
          </a:p>
          <a:p>
            <a:r>
              <a:rPr lang="en-US" sz="2000" b="1" dirty="0"/>
              <a:t>Fake</a:t>
            </a:r>
          </a:p>
        </p:txBody>
      </p:sp>
      <p:cxnSp>
        <p:nvCxnSpPr>
          <p:cNvPr id="6" name="直接箭头连接符 5">
            <a:extLst>
              <a:ext uri="{FF2B5EF4-FFF2-40B4-BE49-F238E27FC236}">
                <a16:creationId xmlns:a16="http://schemas.microsoft.com/office/drawing/2014/main" id="{DCEC1D09-7800-4022-92BC-01AB4A2501FA}"/>
              </a:ext>
            </a:extLst>
          </p:cNvPr>
          <p:cNvCxnSpPr>
            <a:cxnSpLocks/>
          </p:cNvCxnSpPr>
          <p:nvPr/>
        </p:nvCxnSpPr>
        <p:spPr>
          <a:xfrm flipH="1">
            <a:off x="-894320" y="3755726"/>
            <a:ext cx="1" cy="2140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88E011B-E9C3-47AF-BEB9-C41DAC78DEB7}"/>
              </a:ext>
            </a:extLst>
          </p:cNvPr>
          <p:cNvSpPr txBox="1"/>
          <p:nvPr/>
        </p:nvSpPr>
        <p:spPr>
          <a:xfrm>
            <a:off x="4492422" y="7314378"/>
            <a:ext cx="2049053" cy="898964"/>
          </a:xfrm>
          <a:prstGeom prst="rect">
            <a:avLst/>
          </a:prstGeom>
          <a:noFill/>
        </p:spPr>
        <p:txBody>
          <a:bodyPr wrap="square" rtlCol="0">
            <a:spAutoFit/>
          </a:bodyPr>
          <a:lstStyle/>
          <a:p>
            <a:r>
              <a:rPr lang="en-US" b="1" dirty="0"/>
              <a:t>Feature Vectors</a:t>
            </a:r>
          </a:p>
        </p:txBody>
      </p:sp>
      <p:sp>
        <p:nvSpPr>
          <p:cNvPr id="2" name="箭头: 右 1">
            <a:extLst>
              <a:ext uri="{FF2B5EF4-FFF2-40B4-BE49-F238E27FC236}">
                <a16:creationId xmlns:a16="http://schemas.microsoft.com/office/drawing/2014/main" id="{70A48E6B-3CA6-446D-9E7A-0CCB199FF27B}"/>
              </a:ext>
            </a:extLst>
          </p:cNvPr>
          <p:cNvSpPr/>
          <p:nvPr/>
        </p:nvSpPr>
        <p:spPr>
          <a:xfrm rot="10800000">
            <a:off x="7693733" y="6310369"/>
            <a:ext cx="368477" cy="345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E37546FE-E2E4-4D74-90F8-440A3A30E17F}"/>
              </a:ext>
            </a:extLst>
          </p:cNvPr>
          <p:cNvSpPr txBox="1"/>
          <p:nvPr/>
        </p:nvSpPr>
        <p:spPr>
          <a:xfrm>
            <a:off x="4687691" y="1354628"/>
            <a:ext cx="1637066" cy="898964"/>
          </a:xfrm>
          <a:prstGeom prst="rect">
            <a:avLst/>
          </a:prstGeom>
          <a:noFill/>
        </p:spPr>
        <p:txBody>
          <a:bodyPr wrap="square" rtlCol="0">
            <a:spAutoFit/>
          </a:bodyPr>
          <a:lstStyle/>
          <a:p>
            <a:r>
              <a:rPr lang="en-US" b="1" dirty="0"/>
              <a:t>Tactile Signals</a:t>
            </a:r>
          </a:p>
        </p:txBody>
      </p:sp>
      <p:sp>
        <p:nvSpPr>
          <p:cNvPr id="27" name="立方体 26">
            <a:extLst>
              <a:ext uri="{FF2B5EF4-FFF2-40B4-BE49-F238E27FC236}">
                <a16:creationId xmlns:a16="http://schemas.microsoft.com/office/drawing/2014/main" id="{453917DF-F41E-4350-8A9B-E099E2674026}"/>
              </a:ext>
            </a:extLst>
          </p:cNvPr>
          <p:cNvSpPr/>
          <p:nvPr/>
        </p:nvSpPr>
        <p:spPr>
          <a:xfrm rot="16200000">
            <a:off x="-988294" y="2765873"/>
            <a:ext cx="549677" cy="939840"/>
          </a:xfrm>
          <a:prstGeom prst="cube">
            <a:avLst>
              <a:gd name="adj" fmla="val 40463"/>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立方体 27">
            <a:extLst>
              <a:ext uri="{FF2B5EF4-FFF2-40B4-BE49-F238E27FC236}">
                <a16:creationId xmlns:a16="http://schemas.microsoft.com/office/drawing/2014/main" id="{012E0AAF-0318-4879-9BE6-0F8B91B6DC83}"/>
              </a:ext>
            </a:extLst>
          </p:cNvPr>
          <p:cNvSpPr/>
          <p:nvPr/>
        </p:nvSpPr>
        <p:spPr>
          <a:xfrm rot="16200000">
            <a:off x="5190039" y="6380758"/>
            <a:ext cx="166441" cy="1628843"/>
          </a:xfrm>
          <a:prstGeom prst="cube">
            <a:avLst>
              <a:gd name="adj" fmla="val 35709"/>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 name="立方体 29">
            <a:extLst>
              <a:ext uri="{FF2B5EF4-FFF2-40B4-BE49-F238E27FC236}">
                <a16:creationId xmlns:a16="http://schemas.microsoft.com/office/drawing/2014/main" id="{76A51251-3DAA-4E60-8096-AF5BD9F131DE}"/>
              </a:ext>
            </a:extLst>
          </p:cNvPr>
          <p:cNvSpPr/>
          <p:nvPr/>
        </p:nvSpPr>
        <p:spPr>
          <a:xfrm rot="16200000">
            <a:off x="-1061396" y="2099641"/>
            <a:ext cx="493473" cy="1479086"/>
          </a:xfrm>
          <a:prstGeom prst="cube">
            <a:avLst>
              <a:gd name="adj" fmla="val 7134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立方体 30">
            <a:extLst>
              <a:ext uri="{FF2B5EF4-FFF2-40B4-BE49-F238E27FC236}">
                <a16:creationId xmlns:a16="http://schemas.microsoft.com/office/drawing/2014/main" id="{FA651F94-A659-4245-8BCA-A08BCD507A59}"/>
              </a:ext>
            </a:extLst>
          </p:cNvPr>
          <p:cNvSpPr/>
          <p:nvPr/>
        </p:nvSpPr>
        <p:spPr>
          <a:xfrm rot="16200000">
            <a:off x="1974701" y="1302617"/>
            <a:ext cx="724410" cy="2340351"/>
          </a:xfrm>
          <a:prstGeom prst="cube">
            <a:avLst>
              <a:gd name="adj" fmla="val 87447"/>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文本框 31">
            <a:extLst>
              <a:ext uri="{FF2B5EF4-FFF2-40B4-BE49-F238E27FC236}">
                <a16:creationId xmlns:a16="http://schemas.microsoft.com/office/drawing/2014/main" id="{305EFAD0-A1D2-41B9-8707-71E7A7B8E25D}"/>
              </a:ext>
            </a:extLst>
          </p:cNvPr>
          <p:cNvSpPr txBox="1"/>
          <p:nvPr/>
        </p:nvSpPr>
        <p:spPr>
          <a:xfrm>
            <a:off x="4985685" y="6385192"/>
            <a:ext cx="615553" cy="807416"/>
          </a:xfrm>
          <a:prstGeom prst="rect">
            <a:avLst/>
          </a:prstGeom>
          <a:noFill/>
        </p:spPr>
        <p:txBody>
          <a:bodyPr vert="eaVert" wrap="square" rtlCol="0">
            <a:spAutoFit/>
          </a:bodyPr>
          <a:lstStyle/>
          <a:p>
            <a:r>
              <a:rPr lang="en-US" sz="2800" b="1" dirty="0">
                <a:solidFill>
                  <a:schemeClr val="tx2">
                    <a:lumMod val="75000"/>
                  </a:schemeClr>
                </a:solidFill>
              </a:rPr>
              <a:t>.  .  .</a:t>
            </a:r>
          </a:p>
        </p:txBody>
      </p:sp>
      <p:sp>
        <p:nvSpPr>
          <p:cNvPr id="36" name="文本框 35">
            <a:extLst>
              <a:ext uri="{FF2B5EF4-FFF2-40B4-BE49-F238E27FC236}">
                <a16:creationId xmlns:a16="http://schemas.microsoft.com/office/drawing/2014/main" id="{EE635EB7-EB27-427D-B13C-BF14D1BA2010}"/>
              </a:ext>
            </a:extLst>
          </p:cNvPr>
          <p:cNvSpPr txBox="1"/>
          <p:nvPr/>
        </p:nvSpPr>
        <p:spPr>
          <a:xfrm>
            <a:off x="12113395" y="7629473"/>
            <a:ext cx="1637066" cy="898964"/>
          </a:xfrm>
          <a:prstGeom prst="rect">
            <a:avLst/>
          </a:prstGeom>
          <a:noFill/>
        </p:spPr>
        <p:txBody>
          <a:bodyPr wrap="square" rtlCol="0">
            <a:spAutoFit/>
          </a:bodyPr>
          <a:lstStyle/>
          <a:p>
            <a:r>
              <a:rPr lang="en-US" b="1" dirty="0"/>
              <a:t>Real Image</a:t>
            </a:r>
          </a:p>
        </p:txBody>
      </p:sp>
      <p:sp>
        <p:nvSpPr>
          <p:cNvPr id="38" name="文本框 37">
            <a:extLst>
              <a:ext uri="{FF2B5EF4-FFF2-40B4-BE49-F238E27FC236}">
                <a16:creationId xmlns:a16="http://schemas.microsoft.com/office/drawing/2014/main" id="{1A14C84C-5B9A-4E81-BDE5-33D1B492190E}"/>
              </a:ext>
            </a:extLst>
          </p:cNvPr>
          <p:cNvSpPr txBox="1"/>
          <p:nvPr/>
        </p:nvSpPr>
        <p:spPr>
          <a:xfrm>
            <a:off x="11983984" y="1718345"/>
            <a:ext cx="1843160" cy="898964"/>
          </a:xfrm>
          <a:prstGeom prst="rect">
            <a:avLst/>
          </a:prstGeom>
          <a:noFill/>
        </p:spPr>
        <p:txBody>
          <a:bodyPr wrap="square" rtlCol="0">
            <a:spAutoFit/>
          </a:bodyPr>
          <a:lstStyle/>
          <a:p>
            <a:r>
              <a:rPr lang="en-US" b="1" dirty="0"/>
              <a:t>Generated Image</a:t>
            </a:r>
          </a:p>
        </p:txBody>
      </p:sp>
      <p:sp>
        <p:nvSpPr>
          <p:cNvPr id="40" name="立方体 39">
            <a:extLst>
              <a:ext uri="{FF2B5EF4-FFF2-40B4-BE49-F238E27FC236}">
                <a16:creationId xmlns:a16="http://schemas.microsoft.com/office/drawing/2014/main" id="{662C9D07-2086-4BC0-B948-6ED88A12F470}"/>
              </a:ext>
            </a:extLst>
          </p:cNvPr>
          <p:cNvSpPr/>
          <p:nvPr/>
        </p:nvSpPr>
        <p:spPr>
          <a:xfrm rot="16200000">
            <a:off x="4625215" y="5030430"/>
            <a:ext cx="713665" cy="1551762"/>
          </a:xfrm>
          <a:prstGeom prst="cube">
            <a:avLst>
              <a:gd name="adj" fmla="val 71342"/>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立方体 32">
            <a:extLst>
              <a:ext uri="{FF2B5EF4-FFF2-40B4-BE49-F238E27FC236}">
                <a16:creationId xmlns:a16="http://schemas.microsoft.com/office/drawing/2014/main" id="{789097B0-1004-42DC-B3DF-7E76146099E5}"/>
              </a:ext>
            </a:extLst>
          </p:cNvPr>
          <p:cNvSpPr/>
          <p:nvPr/>
        </p:nvSpPr>
        <p:spPr>
          <a:xfrm rot="16200000">
            <a:off x="4729191" y="4382318"/>
            <a:ext cx="677298" cy="2367522"/>
          </a:xfrm>
          <a:prstGeom prst="cube">
            <a:avLst>
              <a:gd name="adj" fmla="val 86225"/>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9" name="直接箭头连接符 38">
            <a:extLst>
              <a:ext uri="{FF2B5EF4-FFF2-40B4-BE49-F238E27FC236}">
                <a16:creationId xmlns:a16="http://schemas.microsoft.com/office/drawing/2014/main" id="{6F5B9226-A87B-42A2-97E1-91A897D594CE}"/>
              </a:ext>
            </a:extLst>
          </p:cNvPr>
          <p:cNvCxnSpPr>
            <a:cxnSpLocks/>
          </p:cNvCxnSpPr>
          <p:nvPr/>
        </p:nvCxnSpPr>
        <p:spPr>
          <a:xfrm>
            <a:off x="5040676" y="5093886"/>
            <a:ext cx="0" cy="4076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53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立方体 214">
            <a:extLst>
              <a:ext uri="{FF2B5EF4-FFF2-40B4-BE49-F238E27FC236}">
                <a16:creationId xmlns:a16="http://schemas.microsoft.com/office/drawing/2014/main" id="{137E1E67-2658-4FD8-9594-9BD2313EFEFD}"/>
              </a:ext>
            </a:extLst>
          </p:cNvPr>
          <p:cNvSpPr/>
          <p:nvPr/>
        </p:nvSpPr>
        <p:spPr>
          <a:xfrm>
            <a:off x="9638141" y="6007764"/>
            <a:ext cx="501834" cy="1177384"/>
          </a:xfrm>
          <a:prstGeom prst="cube">
            <a:avLst>
              <a:gd name="adj" fmla="val 8594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立方体 5">
            <a:extLst>
              <a:ext uri="{FF2B5EF4-FFF2-40B4-BE49-F238E27FC236}">
                <a16:creationId xmlns:a16="http://schemas.microsoft.com/office/drawing/2014/main" id="{582DD382-492A-4D85-8D93-9934286C8B25}"/>
              </a:ext>
            </a:extLst>
          </p:cNvPr>
          <p:cNvSpPr/>
          <p:nvPr/>
        </p:nvSpPr>
        <p:spPr>
          <a:xfrm>
            <a:off x="6018307" y="1198424"/>
            <a:ext cx="1405878" cy="3850949"/>
          </a:xfrm>
          <a:prstGeom prst="cube">
            <a:avLst>
              <a:gd name="adj" fmla="val 92030"/>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4" name="立方体 3">
            <a:extLst>
              <a:ext uri="{FF2B5EF4-FFF2-40B4-BE49-F238E27FC236}">
                <a16:creationId xmlns:a16="http://schemas.microsoft.com/office/drawing/2014/main" id="{CACA82A8-2565-4E14-9FF2-959431221A58}"/>
              </a:ext>
            </a:extLst>
          </p:cNvPr>
          <p:cNvSpPr/>
          <p:nvPr/>
        </p:nvSpPr>
        <p:spPr>
          <a:xfrm>
            <a:off x="6277100" y="1737358"/>
            <a:ext cx="1175279" cy="3016605"/>
          </a:xfrm>
          <a:prstGeom prst="cube">
            <a:avLst>
              <a:gd name="adj" fmla="val 7921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5" name="立方体 4">
            <a:extLst>
              <a:ext uri="{FF2B5EF4-FFF2-40B4-BE49-F238E27FC236}">
                <a16:creationId xmlns:a16="http://schemas.microsoft.com/office/drawing/2014/main" id="{C88A79F7-ED80-4571-A050-5280A5BFC572}"/>
              </a:ext>
            </a:extLst>
          </p:cNvPr>
          <p:cNvSpPr/>
          <p:nvPr/>
        </p:nvSpPr>
        <p:spPr>
          <a:xfrm>
            <a:off x="6700082" y="2138768"/>
            <a:ext cx="970496" cy="2213782"/>
          </a:xfrm>
          <a:prstGeom prst="cube">
            <a:avLst>
              <a:gd name="adj" fmla="val 6069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9" name="立方体 18">
            <a:extLst>
              <a:ext uri="{FF2B5EF4-FFF2-40B4-BE49-F238E27FC236}">
                <a16:creationId xmlns:a16="http://schemas.microsoft.com/office/drawing/2014/main" id="{7E6B4205-B615-40A3-8050-02AF48781D51}"/>
              </a:ext>
            </a:extLst>
          </p:cNvPr>
          <p:cNvSpPr/>
          <p:nvPr/>
        </p:nvSpPr>
        <p:spPr>
          <a:xfrm>
            <a:off x="7183461" y="2520945"/>
            <a:ext cx="867779" cy="1449428"/>
          </a:xfrm>
          <a:prstGeom prst="cube">
            <a:avLst>
              <a:gd name="adj" fmla="val 51476"/>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0" name="立方体 19">
            <a:extLst>
              <a:ext uri="{FF2B5EF4-FFF2-40B4-BE49-F238E27FC236}">
                <a16:creationId xmlns:a16="http://schemas.microsoft.com/office/drawing/2014/main" id="{DAB1FB60-536C-4A28-A7E0-9384CE7B91F2}"/>
              </a:ext>
            </a:extLst>
          </p:cNvPr>
          <p:cNvSpPr/>
          <p:nvPr/>
        </p:nvSpPr>
        <p:spPr>
          <a:xfrm>
            <a:off x="7744068" y="2878717"/>
            <a:ext cx="642187" cy="1000681"/>
          </a:xfrm>
          <a:prstGeom prst="cube">
            <a:avLst>
              <a:gd name="adj" fmla="val 43439"/>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1" name="立方体 20">
            <a:extLst>
              <a:ext uri="{FF2B5EF4-FFF2-40B4-BE49-F238E27FC236}">
                <a16:creationId xmlns:a16="http://schemas.microsoft.com/office/drawing/2014/main" id="{A469E8CD-E49C-4F93-8E8E-BF25FD549C1E}"/>
              </a:ext>
            </a:extLst>
          </p:cNvPr>
          <p:cNvSpPr/>
          <p:nvPr/>
        </p:nvSpPr>
        <p:spPr>
          <a:xfrm>
            <a:off x="8110831" y="3034181"/>
            <a:ext cx="582186" cy="710910"/>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2" name="立方体 21">
            <a:extLst>
              <a:ext uri="{FF2B5EF4-FFF2-40B4-BE49-F238E27FC236}">
                <a16:creationId xmlns:a16="http://schemas.microsoft.com/office/drawing/2014/main" id="{E642ADCF-47F3-4303-89A6-288518FD0434}"/>
              </a:ext>
            </a:extLst>
          </p:cNvPr>
          <p:cNvSpPr/>
          <p:nvPr/>
        </p:nvSpPr>
        <p:spPr>
          <a:xfrm>
            <a:off x="8515928" y="3168991"/>
            <a:ext cx="393903" cy="521278"/>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3" name="立方体 22">
            <a:extLst>
              <a:ext uri="{FF2B5EF4-FFF2-40B4-BE49-F238E27FC236}">
                <a16:creationId xmlns:a16="http://schemas.microsoft.com/office/drawing/2014/main" id="{F00BE68D-1590-4CEB-9CD5-C13B86876F1A}"/>
              </a:ext>
            </a:extLst>
          </p:cNvPr>
          <p:cNvSpPr/>
          <p:nvPr/>
        </p:nvSpPr>
        <p:spPr>
          <a:xfrm>
            <a:off x="9005573" y="3306108"/>
            <a:ext cx="562452" cy="284747"/>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立方体 23">
            <a:extLst>
              <a:ext uri="{FF2B5EF4-FFF2-40B4-BE49-F238E27FC236}">
                <a16:creationId xmlns:a16="http://schemas.microsoft.com/office/drawing/2014/main" id="{82F2E18B-1BBC-4889-8539-318D04ACE3B2}"/>
              </a:ext>
            </a:extLst>
          </p:cNvPr>
          <p:cNvSpPr/>
          <p:nvPr/>
        </p:nvSpPr>
        <p:spPr>
          <a:xfrm>
            <a:off x="9434318" y="3306107"/>
            <a:ext cx="562452" cy="284747"/>
          </a:xfrm>
          <a:prstGeom prst="cube">
            <a:avLst>
              <a:gd name="adj" fmla="val 40177"/>
            </a:avLst>
          </a:prstGeom>
          <a:solidFill>
            <a:schemeClr val="accent4">
              <a:lumMod val="20000"/>
              <a:lumOff val="8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立方体 24">
            <a:extLst>
              <a:ext uri="{FF2B5EF4-FFF2-40B4-BE49-F238E27FC236}">
                <a16:creationId xmlns:a16="http://schemas.microsoft.com/office/drawing/2014/main" id="{64C7213C-770C-43B0-86E9-6D23FCA7D371}"/>
              </a:ext>
            </a:extLst>
          </p:cNvPr>
          <p:cNvSpPr/>
          <p:nvPr/>
        </p:nvSpPr>
        <p:spPr>
          <a:xfrm>
            <a:off x="10065979" y="3168991"/>
            <a:ext cx="393903" cy="521278"/>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立方体 25">
            <a:extLst>
              <a:ext uri="{FF2B5EF4-FFF2-40B4-BE49-F238E27FC236}">
                <a16:creationId xmlns:a16="http://schemas.microsoft.com/office/drawing/2014/main" id="{8CA3B63F-8CC8-4445-B144-1D244A7FF0FD}"/>
              </a:ext>
            </a:extLst>
          </p:cNvPr>
          <p:cNvSpPr/>
          <p:nvPr/>
        </p:nvSpPr>
        <p:spPr>
          <a:xfrm>
            <a:off x="10262929" y="3093024"/>
            <a:ext cx="582186" cy="710910"/>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立方体 26">
            <a:extLst>
              <a:ext uri="{FF2B5EF4-FFF2-40B4-BE49-F238E27FC236}">
                <a16:creationId xmlns:a16="http://schemas.microsoft.com/office/drawing/2014/main" id="{E59247C2-F5FB-4A19-ABF6-BFEF25D3C0E7}"/>
              </a:ext>
            </a:extLst>
          </p:cNvPr>
          <p:cNvSpPr/>
          <p:nvPr/>
        </p:nvSpPr>
        <p:spPr>
          <a:xfrm>
            <a:off x="10625955" y="2889296"/>
            <a:ext cx="642187" cy="1000681"/>
          </a:xfrm>
          <a:prstGeom prst="cube">
            <a:avLst>
              <a:gd name="adj" fmla="val 43439"/>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立方体 27">
            <a:extLst>
              <a:ext uri="{FF2B5EF4-FFF2-40B4-BE49-F238E27FC236}">
                <a16:creationId xmlns:a16="http://schemas.microsoft.com/office/drawing/2014/main" id="{4C57D651-281B-4562-B229-07F5BC37836E}"/>
              </a:ext>
            </a:extLst>
          </p:cNvPr>
          <p:cNvSpPr/>
          <p:nvPr/>
        </p:nvSpPr>
        <p:spPr>
          <a:xfrm>
            <a:off x="10960970" y="2520945"/>
            <a:ext cx="867779" cy="1449428"/>
          </a:xfrm>
          <a:prstGeom prst="cube">
            <a:avLst>
              <a:gd name="adj" fmla="val 51476"/>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立方体 28">
            <a:extLst>
              <a:ext uri="{FF2B5EF4-FFF2-40B4-BE49-F238E27FC236}">
                <a16:creationId xmlns:a16="http://schemas.microsoft.com/office/drawing/2014/main" id="{79259924-AF80-49DF-890F-4899391755DF}"/>
              </a:ext>
            </a:extLst>
          </p:cNvPr>
          <p:cNvSpPr/>
          <p:nvPr/>
        </p:nvSpPr>
        <p:spPr>
          <a:xfrm>
            <a:off x="11208140" y="2141697"/>
            <a:ext cx="970496" cy="2213782"/>
          </a:xfrm>
          <a:prstGeom prst="cube">
            <a:avLst>
              <a:gd name="adj" fmla="val 60698"/>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立方体 29">
            <a:extLst>
              <a:ext uri="{FF2B5EF4-FFF2-40B4-BE49-F238E27FC236}">
                <a16:creationId xmlns:a16="http://schemas.microsoft.com/office/drawing/2014/main" id="{A61654AB-0E31-4F24-AE92-9E0E7B507772}"/>
              </a:ext>
            </a:extLst>
          </p:cNvPr>
          <p:cNvSpPr/>
          <p:nvPr/>
        </p:nvSpPr>
        <p:spPr>
          <a:xfrm>
            <a:off x="11389439" y="1737358"/>
            <a:ext cx="1175279" cy="3016605"/>
          </a:xfrm>
          <a:prstGeom prst="cube">
            <a:avLst>
              <a:gd name="adj" fmla="val 79218"/>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立方体 30">
            <a:extLst>
              <a:ext uri="{FF2B5EF4-FFF2-40B4-BE49-F238E27FC236}">
                <a16:creationId xmlns:a16="http://schemas.microsoft.com/office/drawing/2014/main" id="{940BDBCB-2AF8-49F6-926B-D783748ADBB1}"/>
              </a:ext>
            </a:extLst>
          </p:cNvPr>
          <p:cNvSpPr/>
          <p:nvPr/>
        </p:nvSpPr>
        <p:spPr>
          <a:xfrm>
            <a:off x="11629191" y="1203913"/>
            <a:ext cx="1405878" cy="3850949"/>
          </a:xfrm>
          <a:prstGeom prst="cube">
            <a:avLst>
              <a:gd name="adj" fmla="val 92030"/>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直接连接符 142">
            <a:extLst>
              <a:ext uri="{FF2B5EF4-FFF2-40B4-BE49-F238E27FC236}">
                <a16:creationId xmlns:a16="http://schemas.microsoft.com/office/drawing/2014/main" id="{3E3E447D-8E2C-4520-A2C5-51480E03BCCD}"/>
              </a:ext>
            </a:extLst>
          </p:cNvPr>
          <p:cNvCxnSpPr>
            <a:cxnSpLocks/>
          </p:cNvCxnSpPr>
          <p:nvPr/>
        </p:nvCxnSpPr>
        <p:spPr>
          <a:xfrm flipV="1">
            <a:off x="8430606" y="2932526"/>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51F0A8AB-BBD3-4810-8874-09671673A7CD}"/>
              </a:ext>
            </a:extLst>
          </p:cNvPr>
          <p:cNvCxnSpPr>
            <a:cxnSpLocks/>
          </p:cNvCxnSpPr>
          <p:nvPr/>
        </p:nvCxnSpPr>
        <p:spPr>
          <a:xfrm>
            <a:off x="8430606" y="2945224"/>
            <a:ext cx="212138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251FEE1-FE82-4A1B-9BE0-D98877505C96}"/>
              </a:ext>
            </a:extLst>
          </p:cNvPr>
          <p:cNvCxnSpPr>
            <a:cxnSpLocks/>
          </p:cNvCxnSpPr>
          <p:nvPr/>
        </p:nvCxnSpPr>
        <p:spPr>
          <a:xfrm flipV="1">
            <a:off x="10551986" y="2932526"/>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4EAF675-E72C-4DBA-BE68-446EDBF0B960}"/>
              </a:ext>
            </a:extLst>
          </p:cNvPr>
          <p:cNvCxnSpPr>
            <a:cxnSpLocks/>
          </p:cNvCxnSpPr>
          <p:nvPr/>
        </p:nvCxnSpPr>
        <p:spPr>
          <a:xfrm flipV="1">
            <a:off x="8113028" y="2776352"/>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A4CCB6B-61A0-4C43-A725-4E49A0703514}"/>
              </a:ext>
            </a:extLst>
          </p:cNvPr>
          <p:cNvCxnSpPr>
            <a:cxnSpLocks/>
          </p:cNvCxnSpPr>
          <p:nvPr/>
        </p:nvCxnSpPr>
        <p:spPr>
          <a:xfrm flipV="1">
            <a:off x="10885939" y="2776351"/>
            <a:ext cx="0" cy="26911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95ED666-2821-46DA-A435-C273683BCD42}"/>
              </a:ext>
            </a:extLst>
          </p:cNvPr>
          <p:cNvCxnSpPr>
            <a:cxnSpLocks/>
          </p:cNvCxnSpPr>
          <p:nvPr/>
        </p:nvCxnSpPr>
        <p:spPr>
          <a:xfrm>
            <a:off x="8110831" y="2789050"/>
            <a:ext cx="277510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3C309E1-3EA5-4AE9-9966-05610DE6DC89}"/>
              </a:ext>
            </a:extLst>
          </p:cNvPr>
          <p:cNvCxnSpPr>
            <a:cxnSpLocks/>
          </p:cNvCxnSpPr>
          <p:nvPr/>
        </p:nvCxnSpPr>
        <p:spPr>
          <a:xfrm>
            <a:off x="7568978" y="2470976"/>
            <a:ext cx="36391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3BF315C6-C3CE-4556-9BB0-8B2FB21C33A1}"/>
              </a:ext>
            </a:extLst>
          </p:cNvPr>
          <p:cNvCxnSpPr>
            <a:cxnSpLocks/>
          </p:cNvCxnSpPr>
          <p:nvPr/>
        </p:nvCxnSpPr>
        <p:spPr>
          <a:xfrm flipV="1">
            <a:off x="7568978" y="2458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7D6AFAFA-ABA3-4714-8F99-A29813DE19E7}"/>
              </a:ext>
            </a:extLst>
          </p:cNvPr>
          <p:cNvCxnSpPr>
            <a:cxnSpLocks/>
          </p:cNvCxnSpPr>
          <p:nvPr/>
        </p:nvCxnSpPr>
        <p:spPr>
          <a:xfrm flipV="1">
            <a:off x="11208140" y="2458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F49AA8E-A04F-4DEB-96B5-DC79054A6CC2}"/>
              </a:ext>
            </a:extLst>
          </p:cNvPr>
          <p:cNvCxnSpPr>
            <a:cxnSpLocks/>
          </p:cNvCxnSpPr>
          <p:nvPr/>
        </p:nvCxnSpPr>
        <p:spPr>
          <a:xfrm flipV="1">
            <a:off x="7187630" y="2104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C8879DE-7311-47FC-B13F-E2BFCEDA84D7}"/>
              </a:ext>
            </a:extLst>
          </p:cNvPr>
          <p:cNvCxnSpPr>
            <a:cxnSpLocks/>
          </p:cNvCxnSpPr>
          <p:nvPr/>
        </p:nvCxnSpPr>
        <p:spPr>
          <a:xfrm>
            <a:off x="7183460" y="2117600"/>
            <a:ext cx="437297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DD99DBE9-6871-492B-B5BD-9FC2E095B2F6}"/>
              </a:ext>
            </a:extLst>
          </p:cNvPr>
          <p:cNvCxnSpPr>
            <a:cxnSpLocks/>
          </p:cNvCxnSpPr>
          <p:nvPr/>
        </p:nvCxnSpPr>
        <p:spPr>
          <a:xfrm flipV="1">
            <a:off x="11556430" y="2104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08920C3F-3718-4F18-A135-A1CF5A2CAE53}"/>
              </a:ext>
            </a:extLst>
          </p:cNvPr>
          <p:cNvCxnSpPr>
            <a:cxnSpLocks/>
          </p:cNvCxnSpPr>
          <p:nvPr/>
        </p:nvCxnSpPr>
        <p:spPr>
          <a:xfrm flipV="1">
            <a:off x="6933630" y="1820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6D97C46-ACA9-45C4-8616-2695CA5AB4AB}"/>
              </a:ext>
            </a:extLst>
          </p:cNvPr>
          <p:cNvCxnSpPr>
            <a:cxnSpLocks/>
          </p:cNvCxnSpPr>
          <p:nvPr/>
        </p:nvCxnSpPr>
        <p:spPr>
          <a:xfrm>
            <a:off x="6933631" y="1833393"/>
            <a:ext cx="504344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8D8A773A-AFBA-443A-907D-3CEF04537164}"/>
              </a:ext>
            </a:extLst>
          </p:cNvPr>
          <p:cNvCxnSpPr>
            <a:cxnSpLocks/>
          </p:cNvCxnSpPr>
          <p:nvPr/>
        </p:nvCxnSpPr>
        <p:spPr>
          <a:xfrm flipV="1">
            <a:off x="11977077" y="1820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3354FA7-DEF8-4102-95EB-F15B257AD17E}"/>
              </a:ext>
            </a:extLst>
          </p:cNvPr>
          <p:cNvCxnSpPr>
            <a:cxnSpLocks/>
          </p:cNvCxnSpPr>
          <p:nvPr/>
        </p:nvCxnSpPr>
        <p:spPr>
          <a:xfrm flipV="1">
            <a:off x="6700082" y="1569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175FBA68-9AB8-4B62-92FC-2CBC03D2014E}"/>
              </a:ext>
            </a:extLst>
          </p:cNvPr>
          <p:cNvCxnSpPr>
            <a:cxnSpLocks/>
          </p:cNvCxnSpPr>
          <p:nvPr/>
        </p:nvCxnSpPr>
        <p:spPr>
          <a:xfrm flipV="1">
            <a:off x="12332130" y="1569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F0C56DF6-4269-4CFE-BD26-C0583E1977A4}"/>
              </a:ext>
            </a:extLst>
          </p:cNvPr>
          <p:cNvCxnSpPr>
            <a:cxnSpLocks/>
          </p:cNvCxnSpPr>
          <p:nvPr/>
        </p:nvCxnSpPr>
        <p:spPr>
          <a:xfrm>
            <a:off x="6700082" y="1572633"/>
            <a:ext cx="563204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138301-3F48-4E01-8D9B-2B29AD0F70F5}"/>
              </a:ext>
            </a:extLst>
          </p:cNvPr>
          <p:cNvCxnSpPr>
            <a:cxnSpLocks/>
          </p:cNvCxnSpPr>
          <p:nvPr/>
        </p:nvCxnSpPr>
        <p:spPr>
          <a:xfrm>
            <a:off x="8714344" y="3187426"/>
            <a:ext cx="1532243" cy="21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5" name="等腰三角形 184">
            <a:extLst>
              <a:ext uri="{FF2B5EF4-FFF2-40B4-BE49-F238E27FC236}">
                <a16:creationId xmlns:a16="http://schemas.microsoft.com/office/drawing/2014/main" id="{07A77B0A-65A3-4F15-98FF-6F92B6F9BD15}"/>
              </a:ext>
            </a:extLst>
          </p:cNvPr>
          <p:cNvSpPr/>
          <p:nvPr/>
        </p:nvSpPr>
        <p:spPr>
          <a:xfrm rot="5400000">
            <a:off x="9431878" y="142801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等腰三角形 185">
            <a:extLst>
              <a:ext uri="{FF2B5EF4-FFF2-40B4-BE49-F238E27FC236}">
                <a16:creationId xmlns:a16="http://schemas.microsoft.com/office/drawing/2014/main" id="{02ACA7E3-F1DB-456F-87E2-167B1AB82B31}"/>
              </a:ext>
            </a:extLst>
          </p:cNvPr>
          <p:cNvSpPr/>
          <p:nvPr/>
        </p:nvSpPr>
        <p:spPr>
          <a:xfrm rot="5400000">
            <a:off x="9431877" y="168480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等腰三角形 186">
            <a:extLst>
              <a:ext uri="{FF2B5EF4-FFF2-40B4-BE49-F238E27FC236}">
                <a16:creationId xmlns:a16="http://schemas.microsoft.com/office/drawing/2014/main" id="{1E2CE9B0-350F-4D96-B1EA-20776BB29BD9}"/>
              </a:ext>
            </a:extLst>
          </p:cNvPr>
          <p:cNvSpPr/>
          <p:nvPr/>
        </p:nvSpPr>
        <p:spPr>
          <a:xfrm rot="5400000">
            <a:off x="9422275" y="1957576"/>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等腰三角形 187">
            <a:extLst>
              <a:ext uri="{FF2B5EF4-FFF2-40B4-BE49-F238E27FC236}">
                <a16:creationId xmlns:a16="http://schemas.microsoft.com/office/drawing/2014/main" id="{41148824-D2C9-403E-9E24-386E099631BB}"/>
              </a:ext>
            </a:extLst>
          </p:cNvPr>
          <p:cNvSpPr/>
          <p:nvPr/>
        </p:nvSpPr>
        <p:spPr>
          <a:xfrm rot="5400000">
            <a:off x="9419438" y="2319662"/>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等腰三角形 188">
            <a:extLst>
              <a:ext uri="{FF2B5EF4-FFF2-40B4-BE49-F238E27FC236}">
                <a16:creationId xmlns:a16="http://schemas.microsoft.com/office/drawing/2014/main" id="{59652BE8-B4E0-4687-99E0-8CD18879BB44}"/>
              </a:ext>
            </a:extLst>
          </p:cNvPr>
          <p:cNvSpPr/>
          <p:nvPr/>
        </p:nvSpPr>
        <p:spPr>
          <a:xfrm rot="5400000">
            <a:off x="9417522" y="2628687"/>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等腰三角形 189">
            <a:extLst>
              <a:ext uri="{FF2B5EF4-FFF2-40B4-BE49-F238E27FC236}">
                <a16:creationId xmlns:a16="http://schemas.microsoft.com/office/drawing/2014/main" id="{EA760738-7952-410F-8303-8B119E185EE2}"/>
              </a:ext>
            </a:extLst>
          </p:cNvPr>
          <p:cNvSpPr/>
          <p:nvPr/>
        </p:nvSpPr>
        <p:spPr>
          <a:xfrm rot="5400000">
            <a:off x="9413225" y="2790978"/>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等腰三角形 190">
            <a:extLst>
              <a:ext uri="{FF2B5EF4-FFF2-40B4-BE49-F238E27FC236}">
                <a16:creationId xmlns:a16="http://schemas.microsoft.com/office/drawing/2014/main" id="{DAA221DA-E42E-4C56-8B36-344E942C0757}"/>
              </a:ext>
            </a:extLst>
          </p:cNvPr>
          <p:cNvSpPr/>
          <p:nvPr/>
        </p:nvSpPr>
        <p:spPr>
          <a:xfrm rot="5400000">
            <a:off x="9393975" y="3043288"/>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图片 191" descr="图片包含 游戏机&#10;&#10;描述已自动生成">
            <a:extLst>
              <a:ext uri="{FF2B5EF4-FFF2-40B4-BE49-F238E27FC236}">
                <a16:creationId xmlns:a16="http://schemas.microsoft.com/office/drawing/2014/main" id="{61753592-0253-4070-9790-674378F0135F}"/>
              </a:ext>
            </a:extLst>
          </p:cNvPr>
          <p:cNvPicPr>
            <a:picLocks noChangeAspect="1"/>
          </p:cNvPicPr>
          <p:nvPr/>
        </p:nvPicPr>
        <p:blipFill rotWithShape="1">
          <a:blip r:embed="rId2">
            <a:extLst>
              <a:ext uri="{28A0092B-C50C-407E-A947-70E740481C1C}">
                <a14:useLocalDpi xmlns:a14="http://schemas.microsoft.com/office/drawing/2010/main" val="0"/>
              </a:ext>
            </a:extLst>
          </a:blip>
          <a:srcRect l="13541" t="17246" r="12847" b="13773"/>
          <a:stretch/>
        </p:blipFill>
        <p:spPr>
          <a:xfrm>
            <a:off x="3558342" y="1222393"/>
            <a:ext cx="1162304" cy="816902"/>
          </a:xfrm>
          <a:prstGeom prst="rect">
            <a:avLst/>
          </a:prstGeom>
        </p:spPr>
      </p:pic>
      <p:sp>
        <p:nvSpPr>
          <p:cNvPr id="193" name="立方体 192">
            <a:extLst>
              <a:ext uri="{FF2B5EF4-FFF2-40B4-BE49-F238E27FC236}">
                <a16:creationId xmlns:a16="http://schemas.microsoft.com/office/drawing/2014/main" id="{428D61FE-0439-4195-B4BD-5B2806030F23}"/>
              </a:ext>
            </a:extLst>
          </p:cNvPr>
          <p:cNvSpPr/>
          <p:nvPr/>
        </p:nvSpPr>
        <p:spPr>
          <a:xfrm>
            <a:off x="3495580" y="1958431"/>
            <a:ext cx="1505706" cy="3465663"/>
          </a:xfrm>
          <a:prstGeom prst="cube">
            <a:avLst>
              <a:gd name="adj" fmla="val 99277"/>
            </a:avLst>
          </a:prstGeom>
          <a:blipFill dpi="0" rotWithShape="1">
            <a:blip r:embed="rId3">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立方体 195">
            <a:extLst>
              <a:ext uri="{FF2B5EF4-FFF2-40B4-BE49-F238E27FC236}">
                <a16:creationId xmlns:a16="http://schemas.microsoft.com/office/drawing/2014/main" id="{1561BCB0-E99C-4CC1-B0AE-64862B0F5D44}"/>
              </a:ext>
            </a:extLst>
          </p:cNvPr>
          <p:cNvSpPr/>
          <p:nvPr/>
        </p:nvSpPr>
        <p:spPr>
          <a:xfrm rot="16200000">
            <a:off x="5279072" y="5442600"/>
            <a:ext cx="841659" cy="1487353"/>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7" name="文本框 196">
            <a:extLst>
              <a:ext uri="{FF2B5EF4-FFF2-40B4-BE49-F238E27FC236}">
                <a16:creationId xmlns:a16="http://schemas.microsoft.com/office/drawing/2014/main" id="{0661D99B-A599-4D86-BF92-7BCE8E1FEE45}"/>
              </a:ext>
            </a:extLst>
          </p:cNvPr>
          <p:cNvSpPr txBox="1"/>
          <p:nvPr/>
        </p:nvSpPr>
        <p:spPr>
          <a:xfrm>
            <a:off x="4459491" y="6638220"/>
            <a:ext cx="1617940" cy="400110"/>
          </a:xfrm>
          <a:prstGeom prst="rect">
            <a:avLst/>
          </a:prstGeom>
          <a:noFill/>
        </p:spPr>
        <p:txBody>
          <a:bodyPr wrap="square" rtlCol="0">
            <a:spAutoFit/>
          </a:bodyPr>
          <a:lstStyle/>
          <a:p>
            <a:r>
              <a:rPr lang="en-US" sz="2000" b="1" dirty="0"/>
              <a:t>ResNet-50</a:t>
            </a:r>
          </a:p>
        </p:txBody>
      </p:sp>
      <p:sp>
        <p:nvSpPr>
          <p:cNvPr id="199" name="文本框 198">
            <a:extLst>
              <a:ext uri="{FF2B5EF4-FFF2-40B4-BE49-F238E27FC236}">
                <a16:creationId xmlns:a16="http://schemas.microsoft.com/office/drawing/2014/main" id="{03C1ADC1-0B46-4892-9F7C-D8574263CF46}"/>
              </a:ext>
            </a:extLst>
          </p:cNvPr>
          <p:cNvSpPr txBox="1"/>
          <p:nvPr/>
        </p:nvSpPr>
        <p:spPr>
          <a:xfrm>
            <a:off x="5268462" y="7372618"/>
            <a:ext cx="2049053" cy="898964"/>
          </a:xfrm>
          <a:prstGeom prst="rect">
            <a:avLst/>
          </a:prstGeom>
          <a:noFill/>
        </p:spPr>
        <p:txBody>
          <a:bodyPr wrap="square" rtlCol="0">
            <a:spAutoFit/>
          </a:bodyPr>
          <a:lstStyle/>
          <a:p>
            <a:r>
              <a:rPr lang="en-US" b="1" dirty="0"/>
              <a:t>Feature Vectors </a:t>
            </a:r>
            <a:r>
              <a:rPr lang="en-US" altLang="zh-CN" sz="2000" b="1" i="1" dirty="0"/>
              <a:t>c</a:t>
            </a:r>
            <a:endParaRPr lang="en-US" b="1" i="1" dirty="0"/>
          </a:p>
        </p:txBody>
      </p:sp>
      <p:sp>
        <p:nvSpPr>
          <p:cNvPr id="200" name="立方体 199">
            <a:extLst>
              <a:ext uri="{FF2B5EF4-FFF2-40B4-BE49-F238E27FC236}">
                <a16:creationId xmlns:a16="http://schemas.microsoft.com/office/drawing/2014/main" id="{85094AB5-AB8C-444F-AD5E-D41D637788EF}"/>
              </a:ext>
            </a:extLst>
          </p:cNvPr>
          <p:cNvSpPr/>
          <p:nvPr/>
        </p:nvSpPr>
        <p:spPr>
          <a:xfrm rot="16200000">
            <a:off x="5979284" y="6236789"/>
            <a:ext cx="196297" cy="2037308"/>
          </a:xfrm>
          <a:prstGeom prst="cube">
            <a:avLst>
              <a:gd name="adj" fmla="val 35709"/>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1" name="文本框 200">
            <a:extLst>
              <a:ext uri="{FF2B5EF4-FFF2-40B4-BE49-F238E27FC236}">
                <a16:creationId xmlns:a16="http://schemas.microsoft.com/office/drawing/2014/main" id="{2A954FCB-994A-4E0C-907E-A502469176D8}"/>
              </a:ext>
            </a:extLst>
          </p:cNvPr>
          <p:cNvSpPr txBox="1"/>
          <p:nvPr/>
        </p:nvSpPr>
        <p:spPr>
          <a:xfrm>
            <a:off x="5766281" y="6605036"/>
            <a:ext cx="615553" cy="952249"/>
          </a:xfrm>
          <a:prstGeom prst="rect">
            <a:avLst/>
          </a:prstGeom>
          <a:noFill/>
        </p:spPr>
        <p:txBody>
          <a:bodyPr vert="eaVert" wrap="square" rtlCol="0">
            <a:spAutoFit/>
          </a:bodyPr>
          <a:lstStyle/>
          <a:p>
            <a:r>
              <a:rPr lang="en-US" sz="2800" b="1" dirty="0">
                <a:solidFill>
                  <a:schemeClr val="tx2">
                    <a:lumMod val="75000"/>
                  </a:schemeClr>
                </a:solidFill>
              </a:rPr>
              <a:t>. . .</a:t>
            </a:r>
          </a:p>
        </p:txBody>
      </p:sp>
      <p:sp>
        <p:nvSpPr>
          <p:cNvPr id="202" name="立方体 201">
            <a:extLst>
              <a:ext uri="{FF2B5EF4-FFF2-40B4-BE49-F238E27FC236}">
                <a16:creationId xmlns:a16="http://schemas.microsoft.com/office/drawing/2014/main" id="{ED20DC81-D416-4B94-B7F5-B1C5414EB906}"/>
              </a:ext>
            </a:extLst>
          </p:cNvPr>
          <p:cNvSpPr/>
          <p:nvPr/>
        </p:nvSpPr>
        <p:spPr>
          <a:xfrm rot="16200000">
            <a:off x="5324530" y="4954960"/>
            <a:ext cx="841679" cy="1940899"/>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3" name="立方体 202">
            <a:extLst>
              <a:ext uri="{FF2B5EF4-FFF2-40B4-BE49-F238E27FC236}">
                <a16:creationId xmlns:a16="http://schemas.microsoft.com/office/drawing/2014/main" id="{9C1CC029-5ABA-4A11-9488-79151BBBCCD6}"/>
              </a:ext>
            </a:extLst>
          </p:cNvPr>
          <p:cNvSpPr/>
          <p:nvPr/>
        </p:nvSpPr>
        <p:spPr>
          <a:xfrm rot="16200000">
            <a:off x="5534050" y="4207826"/>
            <a:ext cx="798791" cy="2961225"/>
          </a:xfrm>
          <a:prstGeom prst="cube">
            <a:avLst>
              <a:gd name="adj" fmla="val 86225"/>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0" name="立方体 209">
            <a:extLst>
              <a:ext uri="{FF2B5EF4-FFF2-40B4-BE49-F238E27FC236}">
                <a16:creationId xmlns:a16="http://schemas.microsoft.com/office/drawing/2014/main" id="{B3075972-97AF-4303-A5C9-15BF3E7D601A}"/>
              </a:ext>
            </a:extLst>
          </p:cNvPr>
          <p:cNvSpPr/>
          <p:nvPr/>
        </p:nvSpPr>
        <p:spPr>
          <a:xfrm>
            <a:off x="12959032" y="1198424"/>
            <a:ext cx="1350507" cy="3283153"/>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立方体 210">
            <a:extLst>
              <a:ext uri="{FF2B5EF4-FFF2-40B4-BE49-F238E27FC236}">
                <a16:creationId xmlns:a16="http://schemas.microsoft.com/office/drawing/2014/main" id="{F89E4A55-E52C-4916-B1FF-611686152D85}"/>
              </a:ext>
            </a:extLst>
          </p:cNvPr>
          <p:cNvSpPr/>
          <p:nvPr/>
        </p:nvSpPr>
        <p:spPr>
          <a:xfrm>
            <a:off x="9921313" y="5933970"/>
            <a:ext cx="913826" cy="1267910"/>
          </a:xfrm>
          <a:prstGeom prst="cube">
            <a:avLst>
              <a:gd name="adj" fmla="val 44805"/>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立方体 211">
            <a:extLst>
              <a:ext uri="{FF2B5EF4-FFF2-40B4-BE49-F238E27FC236}">
                <a16:creationId xmlns:a16="http://schemas.microsoft.com/office/drawing/2014/main" id="{62F71140-6A1F-45A9-93BA-C8E6FC21F9D5}"/>
              </a:ext>
            </a:extLst>
          </p:cNvPr>
          <p:cNvSpPr/>
          <p:nvPr/>
        </p:nvSpPr>
        <p:spPr>
          <a:xfrm>
            <a:off x="10573823" y="5467033"/>
            <a:ext cx="970495" cy="2019957"/>
          </a:xfrm>
          <a:prstGeom prst="cube">
            <a:avLst>
              <a:gd name="adj" fmla="val 6069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立方体 212">
            <a:extLst>
              <a:ext uri="{FF2B5EF4-FFF2-40B4-BE49-F238E27FC236}">
                <a16:creationId xmlns:a16="http://schemas.microsoft.com/office/drawing/2014/main" id="{CD64D8A6-5B4F-4B44-9796-4B679B72C6C8}"/>
              </a:ext>
            </a:extLst>
          </p:cNvPr>
          <p:cNvSpPr/>
          <p:nvPr/>
        </p:nvSpPr>
        <p:spPr>
          <a:xfrm>
            <a:off x="11076640" y="4952274"/>
            <a:ext cx="1175278" cy="2647359"/>
          </a:xfrm>
          <a:prstGeom prst="cube">
            <a:avLst>
              <a:gd name="adj" fmla="val 7921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立方体 213">
            <a:extLst>
              <a:ext uri="{FF2B5EF4-FFF2-40B4-BE49-F238E27FC236}">
                <a16:creationId xmlns:a16="http://schemas.microsoft.com/office/drawing/2014/main" id="{12096F7D-F2ED-4A3D-86C6-93F660EDD9E2}"/>
              </a:ext>
            </a:extLst>
          </p:cNvPr>
          <p:cNvSpPr/>
          <p:nvPr/>
        </p:nvSpPr>
        <p:spPr>
          <a:xfrm>
            <a:off x="11535715" y="4311545"/>
            <a:ext cx="1405873" cy="3411987"/>
          </a:xfrm>
          <a:prstGeom prst="cube">
            <a:avLst>
              <a:gd name="adj" fmla="val 92030"/>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文本框 216">
            <a:extLst>
              <a:ext uri="{FF2B5EF4-FFF2-40B4-BE49-F238E27FC236}">
                <a16:creationId xmlns:a16="http://schemas.microsoft.com/office/drawing/2014/main" id="{2C242525-D7AE-42E8-925D-9AB692F56CA3}"/>
              </a:ext>
            </a:extLst>
          </p:cNvPr>
          <p:cNvSpPr txBox="1"/>
          <p:nvPr/>
        </p:nvSpPr>
        <p:spPr>
          <a:xfrm>
            <a:off x="8605402" y="6274829"/>
            <a:ext cx="1006401" cy="1015663"/>
          </a:xfrm>
          <a:prstGeom prst="rect">
            <a:avLst/>
          </a:prstGeom>
          <a:noFill/>
        </p:spPr>
        <p:txBody>
          <a:bodyPr wrap="square" rtlCol="0">
            <a:spAutoFit/>
          </a:bodyPr>
          <a:lstStyle/>
          <a:p>
            <a:r>
              <a:rPr lang="en-US" sz="2000" b="1" dirty="0"/>
              <a:t>Real</a:t>
            </a:r>
          </a:p>
          <a:p>
            <a:r>
              <a:rPr lang="en-US" sz="2000" b="1" dirty="0"/>
              <a:t>or </a:t>
            </a:r>
          </a:p>
          <a:p>
            <a:r>
              <a:rPr lang="en-US" sz="2000" b="1" dirty="0"/>
              <a:t>Fake</a:t>
            </a:r>
          </a:p>
        </p:txBody>
      </p:sp>
      <p:sp>
        <p:nvSpPr>
          <p:cNvPr id="216" name="立方体 215">
            <a:extLst>
              <a:ext uri="{FF2B5EF4-FFF2-40B4-BE49-F238E27FC236}">
                <a16:creationId xmlns:a16="http://schemas.microsoft.com/office/drawing/2014/main" id="{DA58B62A-AE24-490D-9F50-31E5AFE634C8}"/>
              </a:ext>
            </a:extLst>
          </p:cNvPr>
          <p:cNvSpPr/>
          <p:nvPr/>
        </p:nvSpPr>
        <p:spPr>
          <a:xfrm>
            <a:off x="12978163" y="4194484"/>
            <a:ext cx="1391855" cy="3300835"/>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箭头: 右 217">
            <a:extLst>
              <a:ext uri="{FF2B5EF4-FFF2-40B4-BE49-F238E27FC236}">
                <a16:creationId xmlns:a16="http://schemas.microsoft.com/office/drawing/2014/main" id="{91F46F2A-2FC8-4FF8-A666-16B54A3F67CC}"/>
              </a:ext>
            </a:extLst>
          </p:cNvPr>
          <p:cNvSpPr/>
          <p:nvPr/>
        </p:nvSpPr>
        <p:spPr>
          <a:xfrm rot="10800000">
            <a:off x="9119918" y="6549296"/>
            <a:ext cx="368477" cy="345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1" name="直接箭头连接符 240">
            <a:extLst>
              <a:ext uri="{FF2B5EF4-FFF2-40B4-BE49-F238E27FC236}">
                <a16:creationId xmlns:a16="http://schemas.microsoft.com/office/drawing/2014/main" id="{C9E55EED-22CF-4AAC-B0C4-CF2472B71AFB}"/>
              </a:ext>
            </a:extLst>
          </p:cNvPr>
          <p:cNvCxnSpPr>
            <a:cxnSpLocks/>
          </p:cNvCxnSpPr>
          <p:nvPr/>
        </p:nvCxnSpPr>
        <p:spPr>
          <a:xfrm flipH="1" flipV="1">
            <a:off x="12551245" y="6262282"/>
            <a:ext cx="804022" cy="13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8323552C-4957-4483-BD34-EFE69C10C816}"/>
              </a:ext>
            </a:extLst>
          </p:cNvPr>
          <p:cNvCxnSpPr>
            <a:cxnSpLocks/>
          </p:cNvCxnSpPr>
          <p:nvPr/>
        </p:nvCxnSpPr>
        <p:spPr>
          <a:xfrm flipH="1">
            <a:off x="4337924" y="4572001"/>
            <a:ext cx="10556" cy="33127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5A663E5A-96D2-420D-9630-99CECAC88A1E}"/>
              </a:ext>
            </a:extLst>
          </p:cNvPr>
          <p:cNvCxnSpPr>
            <a:cxnSpLocks/>
          </p:cNvCxnSpPr>
          <p:nvPr/>
        </p:nvCxnSpPr>
        <p:spPr>
          <a:xfrm>
            <a:off x="4318674" y="7875085"/>
            <a:ext cx="8141230" cy="6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D21F1704-CAB6-4B2E-84D7-8202DB564EA0}"/>
              </a:ext>
            </a:extLst>
          </p:cNvPr>
          <p:cNvCxnSpPr/>
          <p:nvPr/>
        </p:nvCxnSpPr>
        <p:spPr>
          <a:xfrm>
            <a:off x="4720647" y="3398821"/>
            <a:ext cx="12127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1D77CC29-F7F1-4007-B93B-D3B566F89CCA}"/>
              </a:ext>
            </a:extLst>
          </p:cNvPr>
          <p:cNvCxnSpPr>
            <a:cxnSpLocks/>
          </p:cNvCxnSpPr>
          <p:nvPr/>
        </p:nvCxnSpPr>
        <p:spPr>
          <a:xfrm flipV="1">
            <a:off x="4348480" y="4753962"/>
            <a:ext cx="1229360" cy="4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A367D6AE-00A1-4F12-8EB2-4D98A262B4AC}"/>
              </a:ext>
            </a:extLst>
          </p:cNvPr>
          <p:cNvCxnSpPr>
            <a:cxnSpLocks/>
          </p:cNvCxnSpPr>
          <p:nvPr/>
        </p:nvCxnSpPr>
        <p:spPr>
          <a:xfrm flipH="1">
            <a:off x="5557732" y="4739257"/>
            <a:ext cx="121" cy="765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D9861E8-7C1E-4F43-85BA-1D5A6A3F6069}"/>
              </a:ext>
            </a:extLst>
          </p:cNvPr>
          <p:cNvCxnSpPr>
            <a:cxnSpLocks/>
          </p:cNvCxnSpPr>
          <p:nvPr/>
        </p:nvCxnSpPr>
        <p:spPr>
          <a:xfrm flipH="1">
            <a:off x="14037529" y="3358464"/>
            <a:ext cx="1" cy="5486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箭头连接符 265">
            <a:extLst>
              <a:ext uri="{FF2B5EF4-FFF2-40B4-BE49-F238E27FC236}">
                <a16:creationId xmlns:a16="http://schemas.microsoft.com/office/drawing/2014/main" id="{C82E709C-2DE2-4CE5-85A5-5989F7BAEB1C}"/>
              </a:ext>
            </a:extLst>
          </p:cNvPr>
          <p:cNvCxnSpPr>
            <a:cxnSpLocks/>
          </p:cNvCxnSpPr>
          <p:nvPr/>
        </p:nvCxnSpPr>
        <p:spPr>
          <a:xfrm flipH="1">
            <a:off x="12430314" y="3895356"/>
            <a:ext cx="1609104" cy="1524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81B2AD0-4885-4162-8566-C499D965E2ED}"/>
              </a:ext>
            </a:extLst>
          </p:cNvPr>
          <p:cNvCxnSpPr>
            <a:cxnSpLocks/>
          </p:cNvCxnSpPr>
          <p:nvPr/>
        </p:nvCxnSpPr>
        <p:spPr>
          <a:xfrm flipV="1">
            <a:off x="12439399" y="6513656"/>
            <a:ext cx="0" cy="1376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292FC735-772A-4D4B-9E4B-4710AA9C7430}"/>
              </a:ext>
            </a:extLst>
          </p:cNvPr>
          <p:cNvSpPr txBox="1"/>
          <p:nvPr/>
        </p:nvSpPr>
        <p:spPr>
          <a:xfrm>
            <a:off x="7406828" y="4018294"/>
            <a:ext cx="1821561" cy="461665"/>
          </a:xfrm>
          <a:prstGeom prst="rect">
            <a:avLst/>
          </a:prstGeom>
          <a:noFill/>
        </p:spPr>
        <p:txBody>
          <a:bodyPr wrap="square" rtlCol="0">
            <a:spAutoFit/>
          </a:bodyPr>
          <a:lstStyle/>
          <a:p>
            <a:r>
              <a:rPr lang="en-US" sz="2400" b="1" dirty="0"/>
              <a:t>E</a:t>
            </a:r>
            <a:r>
              <a:rPr lang="en-US" altLang="zh-CN" sz="2400" b="1" dirty="0"/>
              <a:t>ncoder</a:t>
            </a:r>
            <a:endParaRPr lang="en-US" sz="2400" b="1" dirty="0"/>
          </a:p>
        </p:txBody>
      </p:sp>
      <p:sp>
        <p:nvSpPr>
          <p:cNvPr id="272" name="文本框 271">
            <a:extLst>
              <a:ext uri="{FF2B5EF4-FFF2-40B4-BE49-F238E27FC236}">
                <a16:creationId xmlns:a16="http://schemas.microsoft.com/office/drawing/2014/main" id="{4312B2ED-2AC7-4B85-AC14-4CBEE1F66B4F}"/>
              </a:ext>
            </a:extLst>
          </p:cNvPr>
          <p:cNvSpPr txBox="1"/>
          <p:nvPr/>
        </p:nvSpPr>
        <p:spPr>
          <a:xfrm>
            <a:off x="8832619" y="7407711"/>
            <a:ext cx="1975195" cy="461665"/>
          </a:xfrm>
          <a:prstGeom prst="rect">
            <a:avLst/>
          </a:prstGeom>
          <a:noFill/>
        </p:spPr>
        <p:txBody>
          <a:bodyPr wrap="square" rtlCol="0">
            <a:spAutoFit/>
          </a:bodyPr>
          <a:lstStyle/>
          <a:p>
            <a:r>
              <a:rPr lang="en-US" sz="2400" b="1" dirty="0"/>
              <a:t>Discriminator</a:t>
            </a:r>
          </a:p>
        </p:txBody>
      </p:sp>
      <p:cxnSp>
        <p:nvCxnSpPr>
          <p:cNvPr id="274" name="连接符: 曲线 273">
            <a:extLst>
              <a:ext uri="{FF2B5EF4-FFF2-40B4-BE49-F238E27FC236}">
                <a16:creationId xmlns:a16="http://schemas.microsoft.com/office/drawing/2014/main" id="{1B301D50-7312-443E-B770-F22E062702D1}"/>
              </a:ext>
            </a:extLst>
          </p:cNvPr>
          <p:cNvCxnSpPr>
            <a:cxnSpLocks/>
            <a:stCxn id="200" idx="3"/>
            <a:endCxn id="97" idx="2"/>
          </p:cNvCxnSpPr>
          <p:nvPr/>
        </p:nvCxnSpPr>
        <p:spPr>
          <a:xfrm flipV="1">
            <a:off x="7096087" y="4060499"/>
            <a:ext cx="2623529" cy="3229992"/>
          </a:xfrm>
          <a:prstGeom prst="curved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7" name="文本框 276">
            <a:extLst>
              <a:ext uri="{FF2B5EF4-FFF2-40B4-BE49-F238E27FC236}">
                <a16:creationId xmlns:a16="http://schemas.microsoft.com/office/drawing/2014/main" id="{0EB4E469-13F4-4FDD-88B6-ADAD50411D8C}"/>
              </a:ext>
            </a:extLst>
          </p:cNvPr>
          <p:cNvSpPr txBox="1"/>
          <p:nvPr/>
        </p:nvSpPr>
        <p:spPr>
          <a:xfrm>
            <a:off x="9851699" y="4005096"/>
            <a:ext cx="1821561" cy="461665"/>
          </a:xfrm>
          <a:prstGeom prst="rect">
            <a:avLst/>
          </a:prstGeom>
          <a:noFill/>
        </p:spPr>
        <p:txBody>
          <a:bodyPr wrap="square" rtlCol="0">
            <a:spAutoFit/>
          </a:bodyPr>
          <a:lstStyle/>
          <a:p>
            <a:r>
              <a:rPr lang="en-US" sz="2400" b="1" dirty="0"/>
              <a:t>De</a:t>
            </a:r>
            <a:r>
              <a:rPr lang="en-US" altLang="zh-CN" sz="2400" b="1" dirty="0"/>
              <a:t>coder</a:t>
            </a:r>
            <a:endParaRPr lang="en-US" sz="2400" b="1" dirty="0"/>
          </a:p>
        </p:txBody>
      </p:sp>
      <p:sp>
        <p:nvSpPr>
          <p:cNvPr id="285" name="文本框 284">
            <a:extLst>
              <a:ext uri="{FF2B5EF4-FFF2-40B4-BE49-F238E27FC236}">
                <a16:creationId xmlns:a16="http://schemas.microsoft.com/office/drawing/2014/main" id="{509027E4-57AD-4063-897D-2E8852983249}"/>
              </a:ext>
            </a:extLst>
          </p:cNvPr>
          <p:cNvSpPr txBox="1"/>
          <p:nvPr/>
        </p:nvSpPr>
        <p:spPr>
          <a:xfrm>
            <a:off x="6746957" y="6854882"/>
            <a:ext cx="647709" cy="338554"/>
          </a:xfrm>
          <a:prstGeom prst="rect">
            <a:avLst/>
          </a:prstGeom>
          <a:noFill/>
        </p:spPr>
        <p:txBody>
          <a:bodyPr wrap="square" rtlCol="0">
            <a:spAutoFit/>
          </a:bodyPr>
          <a:lstStyle/>
          <a:p>
            <a:r>
              <a:rPr lang="en-US" altLang="zh-CN" sz="1600" b="1" dirty="0"/>
              <a:t>2048</a:t>
            </a:r>
            <a:endParaRPr lang="en-US" sz="1600" b="1" dirty="0"/>
          </a:p>
        </p:txBody>
      </p:sp>
      <p:sp>
        <p:nvSpPr>
          <p:cNvPr id="290" name="箭头: 下 289">
            <a:extLst>
              <a:ext uri="{FF2B5EF4-FFF2-40B4-BE49-F238E27FC236}">
                <a16:creationId xmlns:a16="http://schemas.microsoft.com/office/drawing/2014/main" id="{75520BFD-39CA-4D3D-85AB-5643283D2B3C}"/>
              </a:ext>
            </a:extLst>
          </p:cNvPr>
          <p:cNvSpPr/>
          <p:nvPr/>
        </p:nvSpPr>
        <p:spPr>
          <a:xfrm>
            <a:off x="3812341" y="2200095"/>
            <a:ext cx="341732" cy="3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文本框 290">
            <a:extLst>
              <a:ext uri="{FF2B5EF4-FFF2-40B4-BE49-F238E27FC236}">
                <a16:creationId xmlns:a16="http://schemas.microsoft.com/office/drawing/2014/main" id="{246229D0-F620-4D94-BFBD-8181D6A210CA}"/>
              </a:ext>
            </a:extLst>
          </p:cNvPr>
          <p:cNvSpPr txBox="1"/>
          <p:nvPr/>
        </p:nvSpPr>
        <p:spPr>
          <a:xfrm>
            <a:off x="8561805" y="1140608"/>
            <a:ext cx="2307478" cy="400110"/>
          </a:xfrm>
          <a:prstGeom prst="rect">
            <a:avLst/>
          </a:prstGeom>
          <a:noFill/>
        </p:spPr>
        <p:txBody>
          <a:bodyPr wrap="square" rtlCol="0">
            <a:spAutoFit/>
          </a:bodyPr>
          <a:lstStyle/>
          <a:p>
            <a:r>
              <a:rPr lang="en-US" sz="2000" b="1" dirty="0"/>
              <a:t>Skip Connections</a:t>
            </a:r>
          </a:p>
        </p:txBody>
      </p:sp>
      <p:cxnSp>
        <p:nvCxnSpPr>
          <p:cNvPr id="292" name="直接箭头连接符 291">
            <a:extLst>
              <a:ext uri="{FF2B5EF4-FFF2-40B4-BE49-F238E27FC236}">
                <a16:creationId xmlns:a16="http://schemas.microsoft.com/office/drawing/2014/main" id="{C1136273-C2F1-41FA-9389-14E79173AD3D}"/>
              </a:ext>
            </a:extLst>
          </p:cNvPr>
          <p:cNvCxnSpPr>
            <a:cxnSpLocks/>
          </p:cNvCxnSpPr>
          <p:nvPr/>
        </p:nvCxnSpPr>
        <p:spPr>
          <a:xfrm>
            <a:off x="12459905" y="3002238"/>
            <a:ext cx="8931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4" name="文本框 293">
            <a:extLst>
              <a:ext uri="{FF2B5EF4-FFF2-40B4-BE49-F238E27FC236}">
                <a16:creationId xmlns:a16="http://schemas.microsoft.com/office/drawing/2014/main" id="{C933750B-91AC-4DFA-A620-E8A8A96AB5D7}"/>
              </a:ext>
            </a:extLst>
          </p:cNvPr>
          <p:cNvSpPr txBox="1"/>
          <p:nvPr/>
        </p:nvSpPr>
        <p:spPr>
          <a:xfrm>
            <a:off x="13598835" y="6938240"/>
            <a:ext cx="1060908" cy="400110"/>
          </a:xfrm>
          <a:prstGeom prst="rect">
            <a:avLst/>
          </a:prstGeom>
          <a:noFill/>
        </p:spPr>
        <p:txBody>
          <a:bodyPr wrap="square" rtlCol="0">
            <a:spAutoFit/>
          </a:bodyPr>
          <a:lstStyle/>
          <a:p>
            <a:r>
              <a:rPr lang="en-US" sz="2000" b="1" dirty="0"/>
              <a:t>Real</a:t>
            </a:r>
          </a:p>
        </p:txBody>
      </p:sp>
      <p:sp>
        <p:nvSpPr>
          <p:cNvPr id="295" name="文本框 294">
            <a:extLst>
              <a:ext uri="{FF2B5EF4-FFF2-40B4-BE49-F238E27FC236}">
                <a16:creationId xmlns:a16="http://schemas.microsoft.com/office/drawing/2014/main" id="{0DDCADDE-ECC4-4088-BCE9-F3B68DFF0AC8}"/>
              </a:ext>
            </a:extLst>
          </p:cNvPr>
          <p:cNvSpPr txBox="1"/>
          <p:nvPr/>
        </p:nvSpPr>
        <p:spPr>
          <a:xfrm>
            <a:off x="13168815" y="1475686"/>
            <a:ext cx="1060908" cy="400110"/>
          </a:xfrm>
          <a:prstGeom prst="rect">
            <a:avLst/>
          </a:prstGeom>
          <a:noFill/>
        </p:spPr>
        <p:txBody>
          <a:bodyPr wrap="square" rtlCol="0">
            <a:spAutoFit/>
          </a:bodyPr>
          <a:lstStyle/>
          <a:p>
            <a:r>
              <a:rPr lang="en-US" sz="2000" b="1" dirty="0"/>
              <a:t>Fake</a:t>
            </a:r>
          </a:p>
        </p:txBody>
      </p:sp>
      <p:sp>
        <p:nvSpPr>
          <p:cNvPr id="2" name="流程图: 或者 1">
            <a:extLst>
              <a:ext uri="{FF2B5EF4-FFF2-40B4-BE49-F238E27FC236}">
                <a16:creationId xmlns:a16="http://schemas.microsoft.com/office/drawing/2014/main" id="{569D8BE7-B5CB-4C06-A2FE-A818CF748071}"/>
              </a:ext>
            </a:extLst>
          </p:cNvPr>
          <p:cNvSpPr/>
          <p:nvPr/>
        </p:nvSpPr>
        <p:spPr>
          <a:xfrm>
            <a:off x="9367337" y="3680945"/>
            <a:ext cx="188946" cy="198854"/>
          </a:xfrm>
          <a:prstGeom prst="flowChartOr">
            <a:avLst/>
          </a:prstGeom>
          <a:noFill/>
          <a:ln w="28575">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本框 83">
            <a:extLst>
              <a:ext uri="{FF2B5EF4-FFF2-40B4-BE49-F238E27FC236}">
                <a16:creationId xmlns:a16="http://schemas.microsoft.com/office/drawing/2014/main" id="{935F7008-CD75-4BB1-B41F-BEC69FBEACC5}"/>
              </a:ext>
            </a:extLst>
          </p:cNvPr>
          <p:cNvSpPr txBox="1"/>
          <p:nvPr/>
        </p:nvSpPr>
        <p:spPr>
          <a:xfrm>
            <a:off x="5025308" y="2039295"/>
            <a:ext cx="1284381" cy="338554"/>
          </a:xfrm>
          <a:prstGeom prst="rect">
            <a:avLst/>
          </a:prstGeom>
          <a:noFill/>
        </p:spPr>
        <p:txBody>
          <a:bodyPr wrap="square" rtlCol="0">
            <a:spAutoFit/>
          </a:bodyPr>
          <a:lstStyle/>
          <a:p>
            <a:r>
              <a:rPr lang="en-US" altLang="zh-CN" sz="1600" b="1" dirty="0"/>
              <a:t>256x256x1</a:t>
            </a:r>
            <a:endParaRPr lang="en-US" sz="1600" b="1" dirty="0"/>
          </a:p>
        </p:txBody>
      </p:sp>
      <p:sp>
        <p:nvSpPr>
          <p:cNvPr id="85" name="文本框 84">
            <a:extLst>
              <a:ext uri="{FF2B5EF4-FFF2-40B4-BE49-F238E27FC236}">
                <a16:creationId xmlns:a16="http://schemas.microsoft.com/office/drawing/2014/main" id="{932C6E14-D40C-499E-A4F9-D68C80899049}"/>
              </a:ext>
            </a:extLst>
          </p:cNvPr>
          <p:cNvSpPr txBox="1"/>
          <p:nvPr/>
        </p:nvSpPr>
        <p:spPr>
          <a:xfrm>
            <a:off x="13010090" y="1156845"/>
            <a:ext cx="1284381" cy="338554"/>
          </a:xfrm>
          <a:prstGeom prst="rect">
            <a:avLst/>
          </a:prstGeom>
          <a:noFill/>
        </p:spPr>
        <p:txBody>
          <a:bodyPr wrap="square" rtlCol="0">
            <a:spAutoFit/>
          </a:bodyPr>
          <a:lstStyle/>
          <a:p>
            <a:r>
              <a:rPr lang="en-US" altLang="zh-CN" sz="1600" b="1" dirty="0"/>
              <a:t>256x256x3</a:t>
            </a:r>
            <a:endParaRPr lang="en-US" sz="1600" b="1" dirty="0"/>
          </a:p>
        </p:txBody>
      </p:sp>
      <p:cxnSp>
        <p:nvCxnSpPr>
          <p:cNvPr id="11" name="直接箭头连接符 10">
            <a:extLst>
              <a:ext uri="{FF2B5EF4-FFF2-40B4-BE49-F238E27FC236}">
                <a16:creationId xmlns:a16="http://schemas.microsoft.com/office/drawing/2014/main" id="{20227609-D251-4267-B8BA-620EAC198E7E}"/>
              </a:ext>
            </a:extLst>
          </p:cNvPr>
          <p:cNvCxnSpPr>
            <a:cxnSpLocks/>
          </p:cNvCxnSpPr>
          <p:nvPr/>
        </p:nvCxnSpPr>
        <p:spPr>
          <a:xfrm flipH="1">
            <a:off x="10416247" y="3998554"/>
            <a:ext cx="1029426" cy="848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B96D2D9-C14D-4F97-9BB6-1160586E8096}"/>
              </a:ext>
            </a:extLst>
          </p:cNvPr>
          <p:cNvCxnSpPr>
            <a:cxnSpLocks/>
            <a:endCxn id="18" idx="2"/>
          </p:cNvCxnSpPr>
          <p:nvPr/>
        </p:nvCxnSpPr>
        <p:spPr>
          <a:xfrm flipH="1" flipV="1">
            <a:off x="10456975" y="5362688"/>
            <a:ext cx="8392" cy="571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81C208-052C-436A-A28B-7F29F0092D3D}"/>
              </a:ext>
            </a:extLst>
          </p:cNvPr>
          <p:cNvSpPr txBox="1"/>
          <p:nvPr/>
        </p:nvSpPr>
        <p:spPr>
          <a:xfrm>
            <a:off x="9677474" y="4822786"/>
            <a:ext cx="1588120" cy="1302280"/>
          </a:xfrm>
          <a:prstGeom prst="rect">
            <a:avLst/>
          </a:prstGeom>
          <a:noFill/>
          <a:ln>
            <a:noFill/>
          </a:ln>
        </p:spPr>
        <p:txBody>
          <a:bodyPr wrap="square" rtlCol="0">
            <a:spAutoFit/>
          </a:bodyPr>
          <a:lstStyle/>
          <a:p>
            <a:pPr algn="ctr"/>
            <a:r>
              <a:rPr lang="en-US" b="1" dirty="0">
                <a:solidFill>
                  <a:srgbClr val="FF0000"/>
                </a:solidFill>
              </a:rPr>
              <a:t>Self-attention layers</a:t>
            </a:r>
          </a:p>
        </p:txBody>
      </p:sp>
      <p:sp>
        <p:nvSpPr>
          <p:cNvPr id="18" name="文本框 17">
            <a:extLst>
              <a:ext uri="{FF2B5EF4-FFF2-40B4-BE49-F238E27FC236}">
                <a16:creationId xmlns:a16="http://schemas.microsoft.com/office/drawing/2014/main" id="{8F800233-ECFF-4E7C-8E76-77CD8102FE62}"/>
              </a:ext>
            </a:extLst>
          </p:cNvPr>
          <p:cNvSpPr txBox="1"/>
          <p:nvPr/>
        </p:nvSpPr>
        <p:spPr>
          <a:xfrm>
            <a:off x="9667953" y="4867039"/>
            <a:ext cx="1578044" cy="495649"/>
          </a:xfrm>
          <a:prstGeom prst="rect">
            <a:avLst/>
          </a:prstGeom>
          <a:noFill/>
          <a:ln w="28575">
            <a:solidFill>
              <a:srgbClr val="FF0000"/>
            </a:solidFill>
          </a:ln>
        </p:spPr>
        <p:txBody>
          <a:bodyPr wrap="square" rtlCol="0">
            <a:spAutoFit/>
          </a:bodyPr>
          <a:lstStyle/>
          <a:p>
            <a:endParaRPr lang="en-US" dirty="0"/>
          </a:p>
        </p:txBody>
      </p:sp>
      <p:cxnSp>
        <p:nvCxnSpPr>
          <p:cNvPr id="35" name="直接箭头连接符 34">
            <a:extLst>
              <a:ext uri="{FF2B5EF4-FFF2-40B4-BE49-F238E27FC236}">
                <a16:creationId xmlns:a16="http://schemas.microsoft.com/office/drawing/2014/main" id="{26769F12-4F66-4720-9599-16AF8D5477DE}"/>
              </a:ext>
            </a:extLst>
          </p:cNvPr>
          <p:cNvCxnSpPr/>
          <p:nvPr/>
        </p:nvCxnSpPr>
        <p:spPr>
          <a:xfrm>
            <a:off x="6928304" y="4242690"/>
            <a:ext cx="587640" cy="52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9805D3BB-FA29-4E30-A61C-8D57519444D3}"/>
              </a:ext>
            </a:extLst>
          </p:cNvPr>
          <p:cNvCxnSpPr>
            <a:cxnSpLocks/>
          </p:cNvCxnSpPr>
          <p:nvPr/>
        </p:nvCxnSpPr>
        <p:spPr>
          <a:xfrm>
            <a:off x="6447799" y="4221541"/>
            <a:ext cx="582159" cy="560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4F7AA3A-7384-43EF-913E-9E0DE2F64B36}"/>
              </a:ext>
            </a:extLst>
          </p:cNvPr>
          <p:cNvSpPr txBox="1"/>
          <p:nvPr/>
        </p:nvSpPr>
        <p:spPr>
          <a:xfrm>
            <a:off x="6803496" y="4807982"/>
            <a:ext cx="1821440" cy="400110"/>
          </a:xfrm>
          <a:prstGeom prst="rect">
            <a:avLst/>
          </a:prstGeom>
          <a:noFill/>
          <a:ln w="28575">
            <a:solidFill>
              <a:srgbClr val="FFC000"/>
            </a:solidFill>
          </a:ln>
        </p:spPr>
        <p:txBody>
          <a:bodyPr wrap="square" rtlCol="0">
            <a:spAutoFit/>
          </a:bodyPr>
          <a:lstStyle/>
          <a:p>
            <a:pPr algn="ctr"/>
            <a:r>
              <a:rPr lang="en-US" sz="2000" b="1" dirty="0">
                <a:solidFill>
                  <a:srgbClr val="FFC000"/>
                </a:solidFill>
              </a:rPr>
              <a:t>Residual blocks</a:t>
            </a:r>
          </a:p>
        </p:txBody>
      </p:sp>
      <p:cxnSp>
        <p:nvCxnSpPr>
          <p:cNvPr id="107" name="直接箭头连接符 106">
            <a:extLst>
              <a:ext uri="{FF2B5EF4-FFF2-40B4-BE49-F238E27FC236}">
                <a16:creationId xmlns:a16="http://schemas.microsoft.com/office/drawing/2014/main" id="{7A49B2D4-F48E-4087-B850-4BF084493582}"/>
              </a:ext>
            </a:extLst>
          </p:cNvPr>
          <p:cNvCxnSpPr>
            <a:cxnSpLocks/>
          </p:cNvCxnSpPr>
          <p:nvPr/>
        </p:nvCxnSpPr>
        <p:spPr>
          <a:xfrm flipH="1">
            <a:off x="10876720" y="3977475"/>
            <a:ext cx="1048450" cy="8617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74B43041-8FA8-4208-BC23-1C8941F196E4}"/>
              </a:ext>
            </a:extLst>
          </p:cNvPr>
          <p:cNvSpPr txBox="1"/>
          <p:nvPr/>
        </p:nvSpPr>
        <p:spPr>
          <a:xfrm>
            <a:off x="9074191" y="3574949"/>
            <a:ext cx="272382" cy="495649"/>
          </a:xfrm>
          <a:prstGeom prst="rect">
            <a:avLst/>
          </a:prstGeom>
          <a:noFill/>
        </p:spPr>
        <p:txBody>
          <a:bodyPr wrap="square" rtlCol="0">
            <a:spAutoFit/>
          </a:bodyPr>
          <a:lstStyle/>
          <a:p>
            <a:r>
              <a:rPr lang="en-US" altLang="zh-CN" b="1" i="1" dirty="0"/>
              <a:t>t</a:t>
            </a:r>
            <a:endParaRPr lang="en-US" b="1" i="1" dirty="0"/>
          </a:p>
        </p:txBody>
      </p:sp>
      <p:sp>
        <p:nvSpPr>
          <p:cNvPr id="97" name="文本框 96">
            <a:extLst>
              <a:ext uri="{FF2B5EF4-FFF2-40B4-BE49-F238E27FC236}">
                <a16:creationId xmlns:a16="http://schemas.microsoft.com/office/drawing/2014/main" id="{49AF3BDB-2D73-499A-A619-6FA41E295CB5}"/>
              </a:ext>
            </a:extLst>
          </p:cNvPr>
          <p:cNvSpPr txBox="1"/>
          <p:nvPr/>
        </p:nvSpPr>
        <p:spPr>
          <a:xfrm>
            <a:off x="9583424" y="3564851"/>
            <a:ext cx="272382" cy="495649"/>
          </a:xfrm>
          <a:prstGeom prst="rect">
            <a:avLst/>
          </a:prstGeom>
          <a:noFill/>
        </p:spPr>
        <p:txBody>
          <a:bodyPr wrap="square" rtlCol="0">
            <a:spAutoFit/>
          </a:bodyPr>
          <a:lstStyle/>
          <a:p>
            <a:r>
              <a:rPr lang="en-US" altLang="zh-CN" b="1" i="1" dirty="0"/>
              <a:t>c</a:t>
            </a:r>
            <a:endParaRPr lang="en-US" b="1" i="1" dirty="0"/>
          </a:p>
        </p:txBody>
      </p:sp>
    </p:spTree>
    <p:extLst>
      <p:ext uri="{BB962C8B-B14F-4D97-AF65-F5344CB8AC3E}">
        <p14:creationId xmlns:p14="http://schemas.microsoft.com/office/powerpoint/2010/main" val="114225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A31E096-40CF-437E-A6A0-7A10E59AF04D}"/>
              </a:ext>
            </a:extLst>
          </p:cNvPr>
          <p:cNvGrpSpPr/>
          <p:nvPr/>
        </p:nvGrpSpPr>
        <p:grpSpPr>
          <a:xfrm>
            <a:off x="3263510" y="1577347"/>
            <a:ext cx="9695843" cy="5777550"/>
            <a:chOff x="295180" y="-2392"/>
            <a:chExt cx="11164163" cy="6749496"/>
          </a:xfrm>
        </p:grpSpPr>
        <p:sp>
          <p:nvSpPr>
            <p:cNvPr id="215" name="立方体 214">
              <a:extLst>
                <a:ext uri="{FF2B5EF4-FFF2-40B4-BE49-F238E27FC236}">
                  <a16:creationId xmlns:a16="http://schemas.microsoft.com/office/drawing/2014/main" id="{137E1E67-2658-4FD8-9594-9BD2313EFEFD}"/>
                </a:ext>
              </a:extLst>
            </p:cNvPr>
            <p:cNvSpPr/>
            <p:nvPr/>
          </p:nvSpPr>
          <p:spPr>
            <a:xfrm>
              <a:off x="6437741" y="4864764"/>
              <a:ext cx="501834" cy="1177384"/>
            </a:xfrm>
            <a:prstGeom prst="cube">
              <a:avLst>
                <a:gd name="adj" fmla="val 8594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立方体 5">
              <a:extLst>
                <a:ext uri="{FF2B5EF4-FFF2-40B4-BE49-F238E27FC236}">
                  <a16:creationId xmlns:a16="http://schemas.microsoft.com/office/drawing/2014/main" id="{582DD382-492A-4D85-8D93-9934286C8B25}"/>
                </a:ext>
              </a:extLst>
            </p:cNvPr>
            <p:cNvSpPr/>
            <p:nvPr/>
          </p:nvSpPr>
          <p:spPr>
            <a:xfrm>
              <a:off x="2817907" y="55423"/>
              <a:ext cx="1405878" cy="3850949"/>
            </a:xfrm>
            <a:prstGeom prst="cube">
              <a:avLst>
                <a:gd name="adj" fmla="val 92030"/>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4" name="立方体 3">
              <a:extLst>
                <a:ext uri="{FF2B5EF4-FFF2-40B4-BE49-F238E27FC236}">
                  <a16:creationId xmlns:a16="http://schemas.microsoft.com/office/drawing/2014/main" id="{CACA82A8-2565-4E14-9FF2-959431221A58}"/>
                </a:ext>
              </a:extLst>
            </p:cNvPr>
            <p:cNvSpPr/>
            <p:nvPr/>
          </p:nvSpPr>
          <p:spPr>
            <a:xfrm>
              <a:off x="3076699" y="594357"/>
              <a:ext cx="1175279" cy="3016605"/>
            </a:xfrm>
            <a:prstGeom prst="cube">
              <a:avLst>
                <a:gd name="adj" fmla="val 7921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5" name="立方体 4">
              <a:extLst>
                <a:ext uri="{FF2B5EF4-FFF2-40B4-BE49-F238E27FC236}">
                  <a16:creationId xmlns:a16="http://schemas.microsoft.com/office/drawing/2014/main" id="{C88A79F7-ED80-4571-A050-5280A5BFC572}"/>
                </a:ext>
              </a:extLst>
            </p:cNvPr>
            <p:cNvSpPr/>
            <p:nvPr/>
          </p:nvSpPr>
          <p:spPr>
            <a:xfrm>
              <a:off x="3499682" y="995768"/>
              <a:ext cx="970496" cy="2213782"/>
            </a:xfrm>
            <a:prstGeom prst="cube">
              <a:avLst>
                <a:gd name="adj" fmla="val 60698"/>
              </a:avLst>
            </a:prstGeom>
            <a:solidFill>
              <a:schemeClr val="accent4">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19" name="立方体 18">
              <a:extLst>
                <a:ext uri="{FF2B5EF4-FFF2-40B4-BE49-F238E27FC236}">
                  <a16:creationId xmlns:a16="http://schemas.microsoft.com/office/drawing/2014/main" id="{7E6B4205-B615-40A3-8050-02AF48781D51}"/>
                </a:ext>
              </a:extLst>
            </p:cNvPr>
            <p:cNvSpPr/>
            <p:nvPr/>
          </p:nvSpPr>
          <p:spPr>
            <a:xfrm>
              <a:off x="3983060" y="1377945"/>
              <a:ext cx="867779" cy="1449428"/>
            </a:xfrm>
            <a:prstGeom prst="cube">
              <a:avLst>
                <a:gd name="adj" fmla="val 51476"/>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20" name="立方体 19">
              <a:extLst>
                <a:ext uri="{FF2B5EF4-FFF2-40B4-BE49-F238E27FC236}">
                  <a16:creationId xmlns:a16="http://schemas.microsoft.com/office/drawing/2014/main" id="{DAB1FB60-536C-4A28-A7E0-9384CE7B91F2}"/>
                </a:ext>
              </a:extLst>
            </p:cNvPr>
            <p:cNvSpPr/>
            <p:nvPr/>
          </p:nvSpPr>
          <p:spPr>
            <a:xfrm>
              <a:off x="4543667" y="1735716"/>
              <a:ext cx="642187" cy="1000681"/>
            </a:xfrm>
            <a:prstGeom prst="cube">
              <a:avLst>
                <a:gd name="adj" fmla="val 43439"/>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21" name="立方体 20">
              <a:extLst>
                <a:ext uri="{FF2B5EF4-FFF2-40B4-BE49-F238E27FC236}">
                  <a16:creationId xmlns:a16="http://schemas.microsoft.com/office/drawing/2014/main" id="{A469E8CD-E49C-4F93-8E8E-BF25FD549C1E}"/>
                </a:ext>
              </a:extLst>
            </p:cNvPr>
            <p:cNvSpPr/>
            <p:nvPr/>
          </p:nvSpPr>
          <p:spPr>
            <a:xfrm>
              <a:off x="4910431" y="1891181"/>
              <a:ext cx="582186" cy="710910"/>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22" name="立方体 21">
              <a:extLst>
                <a:ext uri="{FF2B5EF4-FFF2-40B4-BE49-F238E27FC236}">
                  <a16:creationId xmlns:a16="http://schemas.microsoft.com/office/drawing/2014/main" id="{E642ADCF-47F3-4303-89A6-288518FD0434}"/>
                </a:ext>
              </a:extLst>
            </p:cNvPr>
            <p:cNvSpPr/>
            <p:nvPr/>
          </p:nvSpPr>
          <p:spPr>
            <a:xfrm>
              <a:off x="5315527" y="2025991"/>
              <a:ext cx="393903" cy="521278"/>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C000"/>
                </a:solidFill>
              </a:endParaRPr>
            </a:p>
          </p:txBody>
        </p:sp>
        <p:sp>
          <p:nvSpPr>
            <p:cNvPr id="23" name="立方体 22">
              <a:extLst>
                <a:ext uri="{FF2B5EF4-FFF2-40B4-BE49-F238E27FC236}">
                  <a16:creationId xmlns:a16="http://schemas.microsoft.com/office/drawing/2014/main" id="{F00BE68D-1590-4CEB-9CD5-C13B86876F1A}"/>
                </a:ext>
              </a:extLst>
            </p:cNvPr>
            <p:cNvSpPr/>
            <p:nvPr/>
          </p:nvSpPr>
          <p:spPr>
            <a:xfrm>
              <a:off x="5805173" y="2163107"/>
              <a:ext cx="562452" cy="284747"/>
            </a:xfrm>
            <a:prstGeom prst="cube">
              <a:avLst>
                <a:gd name="adj" fmla="val 40177"/>
              </a:avLst>
            </a:prstGeom>
            <a:solidFill>
              <a:schemeClr val="accent2">
                <a:lumMod val="75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立方体 23">
              <a:extLst>
                <a:ext uri="{FF2B5EF4-FFF2-40B4-BE49-F238E27FC236}">
                  <a16:creationId xmlns:a16="http://schemas.microsoft.com/office/drawing/2014/main" id="{82F2E18B-1BBC-4889-8539-318D04ACE3B2}"/>
                </a:ext>
              </a:extLst>
            </p:cNvPr>
            <p:cNvSpPr/>
            <p:nvPr/>
          </p:nvSpPr>
          <p:spPr>
            <a:xfrm>
              <a:off x="6233918" y="2163106"/>
              <a:ext cx="562452" cy="284747"/>
            </a:xfrm>
            <a:prstGeom prst="cube">
              <a:avLst>
                <a:gd name="adj" fmla="val 40177"/>
              </a:avLst>
            </a:prstGeom>
            <a:solidFill>
              <a:schemeClr val="accent4">
                <a:lumMod val="20000"/>
                <a:lumOff val="8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立方体 24">
              <a:extLst>
                <a:ext uri="{FF2B5EF4-FFF2-40B4-BE49-F238E27FC236}">
                  <a16:creationId xmlns:a16="http://schemas.microsoft.com/office/drawing/2014/main" id="{64C7213C-770C-43B0-86E9-6D23FCA7D371}"/>
                </a:ext>
              </a:extLst>
            </p:cNvPr>
            <p:cNvSpPr/>
            <p:nvPr/>
          </p:nvSpPr>
          <p:spPr>
            <a:xfrm>
              <a:off x="6865578" y="2025991"/>
              <a:ext cx="393903" cy="521278"/>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立方体 25">
              <a:extLst>
                <a:ext uri="{FF2B5EF4-FFF2-40B4-BE49-F238E27FC236}">
                  <a16:creationId xmlns:a16="http://schemas.microsoft.com/office/drawing/2014/main" id="{8CA3B63F-8CC8-4445-B144-1D244A7FF0FD}"/>
                </a:ext>
              </a:extLst>
            </p:cNvPr>
            <p:cNvSpPr/>
            <p:nvPr/>
          </p:nvSpPr>
          <p:spPr>
            <a:xfrm>
              <a:off x="7062529" y="1950024"/>
              <a:ext cx="582186" cy="710910"/>
            </a:xfrm>
            <a:prstGeom prst="cube">
              <a:avLst>
                <a:gd name="adj" fmla="val 40177"/>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立方体 26">
              <a:extLst>
                <a:ext uri="{FF2B5EF4-FFF2-40B4-BE49-F238E27FC236}">
                  <a16:creationId xmlns:a16="http://schemas.microsoft.com/office/drawing/2014/main" id="{E59247C2-F5FB-4A19-ABF6-BFEF25D3C0E7}"/>
                </a:ext>
              </a:extLst>
            </p:cNvPr>
            <p:cNvSpPr/>
            <p:nvPr/>
          </p:nvSpPr>
          <p:spPr>
            <a:xfrm>
              <a:off x="7425554" y="1746295"/>
              <a:ext cx="642187" cy="1000681"/>
            </a:xfrm>
            <a:prstGeom prst="cube">
              <a:avLst>
                <a:gd name="adj" fmla="val 43439"/>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立方体 27">
              <a:extLst>
                <a:ext uri="{FF2B5EF4-FFF2-40B4-BE49-F238E27FC236}">
                  <a16:creationId xmlns:a16="http://schemas.microsoft.com/office/drawing/2014/main" id="{4C57D651-281B-4562-B229-07F5BC37836E}"/>
                </a:ext>
              </a:extLst>
            </p:cNvPr>
            <p:cNvSpPr/>
            <p:nvPr/>
          </p:nvSpPr>
          <p:spPr>
            <a:xfrm>
              <a:off x="7760569" y="1377945"/>
              <a:ext cx="867779" cy="1449428"/>
            </a:xfrm>
            <a:prstGeom prst="cube">
              <a:avLst>
                <a:gd name="adj" fmla="val 51476"/>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9" name="立方体 28">
              <a:extLst>
                <a:ext uri="{FF2B5EF4-FFF2-40B4-BE49-F238E27FC236}">
                  <a16:creationId xmlns:a16="http://schemas.microsoft.com/office/drawing/2014/main" id="{79259924-AF80-49DF-890F-4899391755DF}"/>
                </a:ext>
              </a:extLst>
            </p:cNvPr>
            <p:cNvSpPr/>
            <p:nvPr/>
          </p:nvSpPr>
          <p:spPr>
            <a:xfrm>
              <a:off x="8007740" y="998697"/>
              <a:ext cx="970496" cy="2213782"/>
            </a:xfrm>
            <a:prstGeom prst="cube">
              <a:avLst>
                <a:gd name="adj" fmla="val 60698"/>
              </a:avLst>
            </a:prstGeom>
            <a:solidFill>
              <a:schemeClr val="tx2">
                <a:lumMod val="60000"/>
                <a:lumOff val="40000"/>
              </a:schemeClr>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立方体 29">
              <a:extLst>
                <a:ext uri="{FF2B5EF4-FFF2-40B4-BE49-F238E27FC236}">
                  <a16:creationId xmlns:a16="http://schemas.microsoft.com/office/drawing/2014/main" id="{A61654AB-0E31-4F24-AE92-9E0E7B507772}"/>
                </a:ext>
              </a:extLst>
            </p:cNvPr>
            <p:cNvSpPr/>
            <p:nvPr/>
          </p:nvSpPr>
          <p:spPr>
            <a:xfrm>
              <a:off x="8189038" y="594357"/>
              <a:ext cx="1175279" cy="3016605"/>
            </a:xfrm>
            <a:prstGeom prst="cube">
              <a:avLst>
                <a:gd name="adj" fmla="val 79218"/>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1" name="立方体 30">
              <a:extLst>
                <a:ext uri="{FF2B5EF4-FFF2-40B4-BE49-F238E27FC236}">
                  <a16:creationId xmlns:a16="http://schemas.microsoft.com/office/drawing/2014/main" id="{940BDBCB-2AF8-49F6-926B-D783748ADBB1}"/>
                </a:ext>
              </a:extLst>
            </p:cNvPr>
            <p:cNvSpPr/>
            <p:nvPr/>
          </p:nvSpPr>
          <p:spPr>
            <a:xfrm>
              <a:off x="8428791" y="60912"/>
              <a:ext cx="1405878" cy="3850949"/>
            </a:xfrm>
            <a:prstGeom prst="cube">
              <a:avLst>
                <a:gd name="adj" fmla="val 92030"/>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43" name="直接连接符 142">
              <a:extLst>
                <a:ext uri="{FF2B5EF4-FFF2-40B4-BE49-F238E27FC236}">
                  <a16:creationId xmlns:a16="http://schemas.microsoft.com/office/drawing/2014/main" id="{3E3E447D-8E2C-4520-A2C5-51480E03BCCD}"/>
                </a:ext>
              </a:extLst>
            </p:cNvPr>
            <p:cNvCxnSpPr>
              <a:cxnSpLocks/>
            </p:cNvCxnSpPr>
            <p:nvPr/>
          </p:nvCxnSpPr>
          <p:spPr>
            <a:xfrm flipV="1">
              <a:off x="5230206" y="1789525"/>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51F0A8AB-BBD3-4810-8874-09671673A7CD}"/>
                </a:ext>
              </a:extLst>
            </p:cNvPr>
            <p:cNvCxnSpPr>
              <a:cxnSpLocks/>
            </p:cNvCxnSpPr>
            <p:nvPr/>
          </p:nvCxnSpPr>
          <p:spPr>
            <a:xfrm>
              <a:off x="5230206" y="1802224"/>
              <a:ext cx="212138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D251FEE1-FE82-4A1B-9BE0-D98877505C96}"/>
                </a:ext>
              </a:extLst>
            </p:cNvPr>
            <p:cNvCxnSpPr>
              <a:cxnSpLocks/>
            </p:cNvCxnSpPr>
            <p:nvPr/>
          </p:nvCxnSpPr>
          <p:spPr>
            <a:xfrm flipV="1">
              <a:off x="7351586" y="1789525"/>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4EAF675-E72C-4DBA-BE68-446EDBF0B960}"/>
                </a:ext>
              </a:extLst>
            </p:cNvPr>
            <p:cNvCxnSpPr>
              <a:cxnSpLocks/>
            </p:cNvCxnSpPr>
            <p:nvPr/>
          </p:nvCxnSpPr>
          <p:spPr>
            <a:xfrm flipV="1">
              <a:off x="4912628" y="1633351"/>
              <a:ext cx="0" cy="2258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A4CCB6B-61A0-4C43-A725-4E49A0703514}"/>
                </a:ext>
              </a:extLst>
            </p:cNvPr>
            <p:cNvCxnSpPr>
              <a:cxnSpLocks/>
            </p:cNvCxnSpPr>
            <p:nvPr/>
          </p:nvCxnSpPr>
          <p:spPr>
            <a:xfrm flipV="1">
              <a:off x="7685539" y="1633351"/>
              <a:ext cx="0" cy="26911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95ED666-2821-46DA-A435-C273683BCD42}"/>
                </a:ext>
              </a:extLst>
            </p:cNvPr>
            <p:cNvCxnSpPr>
              <a:cxnSpLocks/>
            </p:cNvCxnSpPr>
            <p:nvPr/>
          </p:nvCxnSpPr>
          <p:spPr>
            <a:xfrm>
              <a:off x="4910431" y="1646050"/>
              <a:ext cx="277510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3C309E1-3EA5-4AE9-9966-05610DE6DC89}"/>
                </a:ext>
              </a:extLst>
            </p:cNvPr>
            <p:cNvCxnSpPr>
              <a:cxnSpLocks/>
            </p:cNvCxnSpPr>
            <p:nvPr/>
          </p:nvCxnSpPr>
          <p:spPr>
            <a:xfrm>
              <a:off x="4368578" y="1327976"/>
              <a:ext cx="36391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3BF315C6-C3CE-4556-9BB0-8B2FB21C33A1}"/>
                </a:ext>
              </a:extLst>
            </p:cNvPr>
            <p:cNvCxnSpPr>
              <a:cxnSpLocks/>
            </p:cNvCxnSpPr>
            <p:nvPr/>
          </p:nvCxnSpPr>
          <p:spPr>
            <a:xfrm flipV="1">
              <a:off x="4368578" y="1315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7D6AFAFA-ABA3-4714-8F99-A29813DE19E7}"/>
                </a:ext>
              </a:extLst>
            </p:cNvPr>
            <p:cNvCxnSpPr>
              <a:cxnSpLocks/>
            </p:cNvCxnSpPr>
            <p:nvPr/>
          </p:nvCxnSpPr>
          <p:spPr>
            <a:xfrm flipV="1">
              <a:off x="8007740" y="1315277"/>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F49AA8E-A04F-4DEB-96B5-DC79054A6CC2}"/>
                </a:ext>
              </a:extLst>
            </p:cNvPr>
            <p:cNvCxnSpPr>
              <a:cxnSpLocks/>
            </p:cNvCxnSpPr>
            <p:nvPr/>
          </p:nvCxnSpPr>
          <p:spPr>
            <a:xfrm flipV="1">
              <a:off x="3987230" y="961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C8879DE-7311-47FC-B13F-E2BFCEDA84D7}"/>
                </a:ext>
              </a:extLst>
            </p:cNvPr>
            <p:cNvCxnSpPr>
              <a:cxnSpLocks/>
            </p:cNvCxnSpPr>
            <p:nvPr/>
          </p:nvCxnSpPr>
          <p:spPr>
            <a:xfrm>
              <a:off x="3983060" y="974600"/>
              <a:ext cx="437297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DD99DBE9-6871-492B-B5BD-9FC2E095B2F6}"/>
                </a:ext>
              </a:extLst>
            </p:cNvPr>
            <p:cNvCxnSpPr>
              <a:cxnSpLocks/>
            </p:cNvCxnSpPr>
            <p:nvPr/>
          </p:nvCxnSpPr>
          <p:spPr>
            <a:xfrm flipV="1">
              <a:off x="8356030" y="961901"/>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08920C3F-3718-4F18-A135-A1CF5A2CAE53}"/>
                </a:ext>
              </a:extLst>
            </p:cNvPr>
            <p:cNvCxnSpPr>
              <a:cxnSpLocks/>
            </p:cNvCxnSpPr>
            <p:nvPr/>
          </p:nvCxnSpPr>
          <p:spPr>
            <a:xfrm flipV="1">
              <a:off x="3733230" y="677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6D97C46-ACA9-45C4-8616-2695CA5AB4AB}"/>
                </a:ext>
              </a:extLst>
            </p:cNvPr>
            <p:cNvCxnSpPr>
              <a:cxnSpLocks/>
            </p:cNvCxnSpPr>
            <p:nvPr/>
          </p:nvCxnSpPr>
          <p:spPr>
            <a:xfrm>
              <a:off x="3733230" y="690393"/>
              <a:ext cx="504344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8D8A773A-AFBA-443A-907D-3CEF04537164}"/>
                </a:ext>
              </a:extLst>
            </p:cNvPr>
            <p:cNvCxnSpPr>
              <a:cxnSpLocks/>
            </p:cNvCxnSpPr>
            <p:nvPr/>
          </p:nvCxnSpPr>
          <p:spPr>
            <a:xfrm flipV="1">
              <a:off x="8776677" y="677694"/>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3354FA7-DEF8-4102-95EB-F15B257AD17E}"/>
                </a:ext>
              </a:extLst>
            </p:cNvPr>
            <p:cNvCxnSpPr>
              <a:cxnSpLocks/>
            </p:cNvCxnSpPr>
            <p:nvPr/>
          </p:nvCxnSpPr>
          <p:spPr>
            <a:xfrm flipV="1">
              <a:off x="3499682" y="426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175FBA68-9AB8-4B62-92FC-2CBC03D2014E}"/>
                </a:ext>
              </a:extLst>
            </p:cNvPr>
            <p:cNvCxnSpPr>
              <a:cxnSpLocks/>
            </p:cNvCxnSpPr>
            <p:nvPr/>
          </p:nvCxnSpPr>
          <p:spPr>
            <a:xfrm flipV="1">
              <a:off x="9131730" y="426559"/>
              <a:ext cx="0" cy="31807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F0C56DF6-4269-4CFE-BD26-C0583E1977A4}"/>
                </a:ext>
              </a:extLst>
            </p:cNvPr>
            <p:cNvCxnSpPr>
              <a:cxnSpLocks/>
            </p:cNvCxnSpPr>
            <p:nvPr/>
          </p:nvCxnSpPr>
          <p:spPr>
            <a:xfrm>
              <a:off x="3499682" y="429633"/>
              <a:ext cx="563204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12138301-3F48-4E01-8D9B-2B29AD0F70F5}"/>
                </a:ext>
              </a:extLst>
            </p:cNvPr>
            <p:cNvCxnSpPr>
              <a:cxnSpLocks/>
            </p:cNvCxnSpPr>
            <p:nvPr/>
          </p:nvCxnSpPr>
          <p:spPr>
            <a:xfrm>
              <a:off x="5513943" y="2044426"/>
              <a:ext cx="1532243" cy="21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5" name="等腰三角形 184">
              <a:extLst>
                <a:ext uri="{FF2B5EF4-FFF2-40B4-BE49-F238E27FC236}">
                  <a16:creationId xmlns:a16="http://schemas.microsoft.com/office/drawing/2014/main" id="{07A77B0A-65A3-4F15-98FF-6F92B6F9BD15}"/>
                </a:ext>
              </a:extLst>
            </p:cNvPr>
            <p:cNvSpPr/>
            <p:nvPr/>
          </p:nvSpPr>
          <p:spPr>
            <a:xfrm rot="5400000">
              <a:off x="6231478" y="285011"/>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6" name="等腰三角形 185">
              <a:extLst>
                <a:ext uri="{FF2B5EF4-FFF2-40B4-BE49-F238E27FC236}">
                  <a16:creationId xmlns:a16="http://schemas.microsoft.com/office/drawing/2014/main" id="{02ACA7E3-F1DB-456F-87E2-167B1AB82B31}"/>
                </a:ext>
              </a:extLst>
            </p:cNvPr>
            <p:cNvSpPr/>
            <p:nvPr/>
          </p:nvSpPr>
          <p:spPr>
            <a:xfrm rot="5400000">
              <a:off x="6231477" y="541801"/>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7" name="等腰三角形 186">
              <a:extLst>
                <a:ext uri="{FF2B5EF4-FFF2-40B4-BE49-F238E27FC236}">
                  <a16:creationId xmlns:a16="http://schemas.microsoft.com/office/drawing/2014/main" id="{1E2CE9B0-350F-4D96-B1EA-20776BB29BD9}"/>
                </a:ext>
              </a:extLst>
            </p:cNvPr>
            <p:cNvSpPr/>
            <p:nvPr/>
          </p:nvSpPr>
          <p:spPr>
            <a:xfrm rot="5400000">
              <a:off x="6221875" y="814575"/>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8" name="等腰三角形 187">
              <a:extLst>
                <a:ext uri="{FF2B5EF4-FFF2-40B4-BE49-F238E27FC236}">
                  <a16:creationId xmlns:a16="http://schemas.microsoft.com/office/drawing/2014/main" id="{41148824-D2C9-403E-9E24-386E099631BB}"/>
                </a:ext>
              </a:extLst>
            </p:cNvPr>
            <p:cNvSpPr/>
            <p:nvPr/>
          </p:nvSpPr>
          <p:spPr>
            <a:xfrm rot="5400000">
              <a:off x="6219038" y="1176661"/>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9" name="等腰三角形 188">
              <a:extLst>
                <a:ext uri="{FF2B5EF4-FFF2-40B4-BE49-F238E27FC236}">
                  <a16:creationId xmlns:a16="http://schemas.microsoft.com/office/drawing/2014/main" id="{59652BE8-B4E0-4687-99E0-8CD18879BB44}"/>
                </a:ext>
              </a:extLst>
            </p:cNvPr>
            <p:cNvSpPr/>
            <p:nvPr/>
          </p:nvSpPr>
          <p:spPr>
            <a:xfrm rot="5400000">
              <a:off x="6217122" y="1485686"/>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0" name="等腰三角形 189">
              <a:extLst>
                <a:ext uri="{FF2B5EF4-FFF2-40B4-BE49-F238E27FC236}">
                  <a16:creationId xmlns:a16="http://schemas.microsoft.com/office/drawing/2014/main" id="{EA760738-7952-410F-8303-8B119E185EE2}"/>
                </a:ext>
              </a:extLst>
            </p:cNvPr>
            <p:cNvSpPr/>
            <p:nvPr/>
          </p:nvSpPr>
          <p:spPr>
            <a:xfrm rot="5400000">
              <a:off x="6212825" y="1647977"/>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1" name="等腰三角形 190">
              <a:extLst>
                <a:ext uri="{FF2B5EF4-FFF2-40B4-BE49-F238E27FC236}">
                  <a16:creationId xmlns:a16="http://schemas.microsoft.com/office/drawing/2014/main" id="{DAA221DA-E42E-4C56-8B36-344E942C0757}"/>
                </a:ext>
              </a:extLst>
            </p:cNvPr>
            <p:cNvSpPr/>
            <p:nvPr/>
          </p:nvSpPr>
          <p:spPr>
            <a:xfrm rot="5400000">
              <a:off x="6193575" y="1900287"/>
              <a:ext cx="97170" cy="308495"/>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92" name="图片 191" descr="图片包含 游戏机&#10;&#10;描述已自动生成">
              <a:extLst>
                <a:ext uri="{FF2B5EF4-FFF2-40B4-BE49-F238E27FC236}">
                  <a16:creationId xmlns:a16="http://schemas.microsoft.com/office/drawing/2014/main" id="{61753592-0253-4070-9790-674378F0135F}"/>
                </a:ext>
              </a:extLst>
            </p:cNvPr>
            <p:cNvPicPr>
              <a:picLocks noChangeAspect="1"/>
            </p:cNvPicPr>
            <p:nvPr/>
          </p:nvPicPr>
          <p:blipFill rotWithShape="1">
            <a:blip r:embed="rId2">
              <a:extLst>
                <a:ext uri="{28A0092B-C50C-407E-A947-70E740481C1C}">
                  <a14:useLocalDpi xmlns:a14="http://schemas.microsoft.com/office/drawing/2010/main" val="0"/>
                </a:ext>
              </a:extLst>
            </a:blip>
            <a:srcRect l="13541" t="17246" r="12847" b="13773"/>
            <a:stretch/>
          </p:blipFill>
          <p:spPr>
            <a:xfrm>
              <a:off x="357942" y="79393"/>
              <a:ext cx="1162304" cy="816902"/>
            </a:xfrm>
            <a:prstGeom prst="rect">
              <a:avLst/>
            </a:prstGeom>
          </p:spPr>
        </p:pic>
        <p:sp>
          <p:nvSpPr>
            <p:cNvPr id="193" name="立方体 192">
              <a:extLst>
                <a:ext uri="{FF2B5EF4-FFF2-40B4-BE49-F238E27FC236}">
                  <a16:creationId xmlns:a16="http://schemas.microsoft.com/office/drawing/2014/main" id="{428D61FE-0439-4195-B4BD-5B2806030F23}"/>
                </a:ext>
              </a:extLst>
            </p:cNvPr>
            <p:cNvSpPr/>
            <p:nvPr/>
          </p:nvSpPr>
          <p:spPr>
            <a:xfrm>
              <a:off x="295180" y="815430"/>
              <a:ext cx="1505706" cy="3465663"/>
            </a:xfrm>
            <a:prstGeom prst="cube">
              <a:avLst>
                <a:gd name="adj" fmla="val 99277"/>
              </a:avLst>
            </a:prstGeom>
            <a:blipFill dpi="0" rotWithShape="1">
              <a:blip r:embed="rId3">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6" name="立方体 195">
              <a:extLst>
                <a:ext uri="{FF2B5EF4-FFF2-40B4-BE49-F238E27FC236}">
                  <a16:creationId xmlns:a16="http://schemas.microsoft.com/office/drawing/2014/main" id="{1561BCB0-E99C-4CC1-B0AE-64862B0F5D44}"/>
                </a:ext>
              </a:extLst>
            </p:cNvPr>
            <p:cNvSpPr/>
            <p:nvPr/>
          </p:nvSpPr>
          <p:spPr>
            <a:xfrm rot="16200000">
              <a:off x="2078671" y="4299599"/>
              <a:ext cx="841659" cy="1487353"/>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197" name="文本框 196">
              <a:extLst>
                <a:ext uri="{FF2B5EF4-FFF2-40B4-BE49-F238E27FC236}">
                  <a16:creationId xmlns:a16="http://schemas.microsoft.com/office/drawing/2014/main" id="{0661D99B-A599-4D86-BF92-7BCE8E1FEE45}"/>
                </a:ext>
              </a:extLst>
            </p:cNvPr>
            <p:cNvSpPr txBox="1"/>
            <p:nvPr/>
          </p:nvSpPr>
          <p:spPr>
            <a:xfrm>
              <a:off x="1259091" y="5495220"/>
              <a:ext cx="1617940" cy="359554"/>
            </a:xfrm>
            <a:prstGeom prst="rect">
              <a:avLst/>
            </a:prstGeom>
            <a:noFill/>
          </p:spPr>
          <p:txBody>
            <a:bodyPr wrap="square" rtlCol="0">
              <a:spAutoFit/>
            </a:bodyPr>
            <a:lstStyle/>
            <a:p>
              <a:r>
                <a:rPr lang="en-US" sz="1400" b="1" dirty="0"/>
                <a:t>ResNet-50</a:t>
              </a:r>
            </a:p>
          </p:txBody>
        </p:sp>
        <p:sp>
          <p:nvSpPr>
            <p:cNvPr id="199" name="文本框 198">
              <a:extLst>
                <a:ext uri="{FF2B5EF4-FFF2-40B4-BE49-F238E27FC236}">
                  <a16:creationId xmlns:a16="http://schemas.microsoft.com/office/drawing/2014/main" id="{03C1ADC1-0B46-4892-9F7C-D8574263CF46}"/>
                </a:ext>
              </a:extLst>
            </p:cNvPr>
            <p:cNvSpPr txBox="1"/>
            <p:nvPr/>
          </p:nvSpPr>
          <p:spPr>
            <a:xfrm>
              <a:off x="2068061" y="6229618"/>
              <a:ext cx="2049053" cy="359554"/>
            </a:xfrm>
            <a:prstGeom prst="rect">
              <a:avLst/>
            </a:prstGeom>
            <a:noFill/>
          </p:spPr>
          <p:txBody>
            <a:bodyPr wrap="square" rtlCol="0">
              <a:spAutoFit/>
            </a:bodyPr>
            <a:lstStyle/>
            <a:p>
              <a:r>
                <a:rPr lang="en-US" sz="1200" b="1" dirty="0"/>
                <a:t>Feature Vectors </a:t>
              </a:r>
              <a:r>
                <a:rPr lang="en-US" altLang="zh-CN" sz="1400" b="1" i="1" dirty="0"/>
                <a:t>c</a:t>
              </a:r>
              <a:endParaRPr lang="en-US" sz="1200" b="1" i="1" dirty="0"/>
            </a:p>
          </p:txBody>
        </p:sp>
        <p:sp>
          <p:nvSpPr>
            <p:cNvPr id="200" name="立方体 199">
              <a:extLst>
                <a:ext uri="{FF2B5EF4-FFF2-40B4-BE49-F238E27FC236}">
                  <a16:creationId xmlns:a16="http://schemas.microsoft.com/office/drawing/2014/main" id="{85094AB5-AB8C-444F-AD5E-D41D637788EF}"/>
                </a:ext>
              </a:extLst>
            </p:cNvPr>
            <p:cNvSpPr/>
            <p:nvPr/>
          </p:nvSpPr>
          <p:spPr>
            <a:xfrm rot="16200000">
              <a:off x="2778883" y="5093789"/>
              <a:ext cx="196297" cy="2037308"/>
            </a:xfrm>
            <a:prstGeom prst="cube">
              <a:avLst>
                <a:gd name="adj" fmla="val 35709"/>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p>
          </p:txBody>
        </p:sp>
        <p:sp>
          <p:nvSpPr>
            <p:cNvPr id="201" name="文本框 200">
              <a:extLst>
                <a:ext uri="{FF2B5EF4-FFF2-40B4-BE49-F238E27FC236}">
                  <a16:creationId xmlns:a16="http://schemas.microsoft.com/office/drawing/2014/main" id="{2A954FCB-994A-4E0C-907E-A502469176D8}"/>
                </a:ext>
              </a:extLst>
            </p:cNvPr>
            <p:cNvSpPr txBox="1"/>
            <p:nvPr/>
          </p:nvSpPr>
          <p:spPr>
            <a:xfrm>
              <a:off x="2504410" y="5462034"/>
              <a:ext cx="677024" cy="952250"/>
            </a:xfrm>
            <a:prstGeom prst="rect">
              <a:avLst/>
            </a:prstGeom>
            <a:noFill/>
          </p:spPr>
          <p:txBody>
            <a:bodyPr vert="eaVert" wrap="square" rtlCol="0">
              <a:spAutoFit/>
            </a:bodyPr>
            <a:lstStyle/>
            <a:p>
              <a:r>
                <a:rPr lang="en-US" b="1" dirty="0">
                  <a:solidFill>
                    <a:schemeClr val="tx2">
                      <a:lumMod val="75000"/>
                    </a:schemeClr>
                  </a:solidFill>
                </a:rPr>
                <a:t>. . .</a:t>
              </a:r>
            </a:p>
          </p:txBody>
        </p:sp>
        <p:sp>
          <p:nvSpPr>
            <p:cNvPr id="202" name="立方体 201">
              <a:extLst>
                <a:ext uri="{FF2B5EF4-FFF2-40B4-BE49-F238E27FC236}">
                  <a16:creationId xmlns:a16="http://schemas.microsoft.com/office/drawing/2014/main" id="{ED20DC81-D416-4B94-B7F5-B1C5414EB906}"/>
                </a:ext>
              </a:extLst>
            </p:cNvPr>
            <p:cNvSpPr/>
            <p:nvPr/>
          </p:nvSpPr>
          <p:spPr>
            <a:xfrm rot="16200000">
              <a:off x="2124129" y="3811959"/>
              <a:ext cx="841679" cy="1940899"/>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03" name="立方体 202">
              <a:extLst>
                <a:ext uri="{FF2B5EF4-FFF2-40B4-BE49-F238E27FC236}">
                  <a16:creationId xmlns:a16="http://schemas.microsoft.com/office/drawing/2014/main" id="{9C1CC029-5ABA-4A11-9488-79151BBBCCD6}"/>
                </a:ext>
              </a:extLst>
            </p:cNvPr>
            <p:cNvSpPr/>
            <p:nvPr/>
          </p:nvSpPr>
          <p:spPr>
            <a:xfrm rot="16200000">
              <a:off x="2333649" y="3064825"/>
              <a:ext cx="798791" cy="2961225"/>
            </a:xfrm>
            <a:prstGeom prst="cube">
              <a:avLst>
                <a:gd name="adj" fmla="val 86225"/>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210" name="立方体 209">
              <a:extLst>
                <a:ext uri="{FF2B5EF4-FFF2-40B4-BE49-F238E27FC236}">
                  <a16:creationId xmlns:a16="http://schemas.microsoft.com/office/drawing/2014/main" id="{B3075972-97AF-4303-A5C9-15BF3E7D601A}"/>
                </a:ext>
              </a:extLst>
            </p:cNvPr>
            <p:cNvSpPr/>
            <p:nvPr/>
          </p:nvSpPr>
          <p:spPr>
            <a:xfrm>
              <a:off x="9758631" y="55423"/>
              <a:ext cx="1350507" cy="3283153"/>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1" name="立方体 210">
              <a:extLst>
                <a:ext uri="{FF2B5EF4-FFF2-40B4-BE49-F238E27FC236}">
                  <a16:creationId xmlns:a16="http://schemas.microsoft.com/office/drawing/2014/main" id="{F89E4A55-E52C-4916-B1FF-611686152D85}"/>
                </a:ext>
              </a:extLst>
            </p:cNvPr>
            <p:cNvSpPr/>
            <p:nvPr/>
          </p:nvSpPr>
          <p:spPr>
            <a:xfrm>
              <a:off x="6720913" y="4790970"/>
              <a:ext cx="913826" cy="1267910"/>
            </a:xfrm>
            <a:prstGeom prst="cube">
              <a:avLst>
                <a:gd name="adj" fmla="val 44805"/>
              </a:avLst>
            </a:prstGeom>
            <a:solidFill>
              <a:srgbClr val="FF0000"/>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2" name="立方体 211">
              <a:extLst>
                <a:ext uri="{FF2B5EF4-FFF2-40B4-BE49-F238E27FC236}">
                  <a16:creationId xmlns:a16="http://schemas.microsoft.com/office/drawing/2014/main" id="{62F71140-6A1F-45A9-93BA-C8E6FC21F9D5}"/>
                </a:ext>
              </a:extLst>
            </p:cNvPr>
            <p:cNvSpPr/>
            <p:nvPr/>
          </p:nvSpPr>
          <p:spPr>
            <a:xfrm>
              <a:off x="7373422" y="4324032"/>
              <a:ext cx="970495" cy="2019957"/>
            </a:xfrm>
            <a:prstGeom prst="cube">
              <a:avLst>
                <a:gd name="adj" fmla="val 6069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3" name="立方体 212">
              <a:extLst>
                <a:ext uri="{FF2B5EF4-FFF2-40B4-BE49-F238E27FC236}">
                  <a16:creationId xmlns:a16="http://schemas.microsoft.com/office/drawing/2014/main" id="{CD64D8A6-5B4F-4B44-9796-4B679B72C6C8}"/>
                </a:ext>
              </a:extLst>
            </p:cNvPr>
            <p:cNvSpPr/>
            <p:nvPr/>
          </p:nvSpPr>
          <p:spPr>
            <a:xfrm>
              <a:off x="7876240" y="3809273"/>
              <a:ext cx="1175278" cy="2647359"/>
            </a:xfrm>
            <a:prstGeom prst="cube">
              <a:avLst>
                <a:gd name="adj" fmla="val 79218"/>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4" name="立方体 213">
              <a:extLst>
                <a:ext uri="{FF2B5EF4-FFF2-40B4-BE49-F238E27FC236}">
                  <a16:creationId xmlns:a16="http://schemas.microsoft.com/office/drawing/2014/main" id="{12096F7D-F2ED-4A3D-86C6-93F660EDD9E2}"/>
                </a:ext>
              </a:extLst>
            </p:cNvPr>
            <p:cNvSpPr/>
            <p:nvPr/>
          </p:nvSpPr>
          <p:spPr>
            <a:xfrm>
              <a:off x="8335314" y="3168544"/>
              <a:ext cx="1405873" cy="3411987"/>
            </a:xfrm>
            <a:prstGeom prst="cube">
              <a:avLst>
                <a:gd name="adj" fmla="val 92030"/>
              </a:avLst>
            </a:prstGeom>
            <a:solidFill>
              <a:schemeClr val="accent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7" name="文本框 216">
              <a:extLst>
                <a:ext uri="{FF2B5EF4-FFF2-40B4-BE49-F238E27FC236}">
                  <a16:creationId xmlns:a16="http://schemas.microsoft.com/office/drawing/2014/main" id="{2C242525-D7AE-42E8-925D-9AB692F56CA3}"/>
                </a:ext>
              </a:extLst>
            </p:cNvPr>
            <p:cNvSpPr txBox="1"/>
            <p:nvPr/>
          </p:nvSpPr>
          <p:spPr>
            <a:xfrm>
              <a:off x="5405001" y="5131828"/>
              <a:ext cx="1006401" cy="862928"/>
            </a:xfrm>
            <a:prstGeom prst="rect">
              <a:avLst/>
            </a:prstGeom>
            <a:noFill/>
          </p:spPr>
          <p:txBody>
            <a:bodyPr wrap="square" rtlCol="0">
              <a:spAutoFit/>
            </a:bodyPr>
            <a:lstStyle/>
            <a:p>
              <a:r>
                <a:rPr lang="en-US" sz="1400" b="1" dirty="0"/>
                <a:t>Real</a:t>
              </a:r>
            </a:p>
            <a:p>
              <a:r>
                <a:rPr lang="en-US" sz="1400" b="1" dirty="0"/>
                <a:t>or </a:t>
              </a:r>
            </a:p>
            <a:p>
              <a:r>
                <a:rPr lang="en-US" sz="1400" b="1" dirty="0"/>
                <a:t>Fake</a:t>
              </a:r>
            </a:p>
          </p:txBody>
        </p:sp>
        <p:sp>
          <p:nvSpPr>
            <p:cNvPr id="216" name="立方体 215">
              <a:extLst>
                <a:ext uri="{FF2B5EF4-FFF2-40B4-BE49-F238E27FC236}">
                  <a16:creationId xmlns:a16="http://schemas.microsoft.com/office/drawing/2014/main" id="{DA58B62A-AE24-490D-9F50-31E5AFE634C8}"/>
                </a:ext>
              </a:extLst>
            </p:cNvPr>
            <p:cNvSpPr/>
            <p:nvPr/>
          </p:nvSpPr>
          <p:spPr>
            <a:xfrm>
              <a:off x="9777762" y="3051483"/>
              <a:ext cx="1391855" cy="3300835"/>
            </a:xfrm>
            <a:prstGeom prst="cube">
              <a:avLst>
                <a:gd name="adj" fmla="val 99277"/>
              </a:avLst>
            </a:prstGeom>
            <a:blipFill dpi="0" rotWithShape="1">
              <a:blip r:embed="rId4">
                <a:extLst>
                  <a:ext uri="{28A0092B-C50C-407E-A947-70E740481C1C}">
                    <a14:useLocalDpi xmlns:a14="http://schemas.microsoft.com/office/drawing/2010/main" val="0"/>
                  </a:ext>
                </a:extLst>
              </a:blip>
              <a:srcRect/>
              <a:stretch>
                <a:fillRect/>
              </a:stretch>
            </a:blipFill>
            <a:ln w="285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8" name="箭头: 右 217">
              <a:extLst>
                <a:ext uri="{FF2B5EF4-FFF2-40B4-BE49-F238E27FC236}">
                  <a16:creationId xmlns:a16="http://schemas.microsoft.com/office/drawing/2014/main" id="{91F46F2A-2FC8-4FF8-A666-16B54A3F67CC}"/>
                </a:ext>
              </a:extLst>
            </p:cNvPr>
            <p:cNvSpPr/>
            <p:nvPr/>
          </p:nvSpPr>
          <p:spPr>
            <a:xfrm rot="10800000">
              <a:off x="5919517" y="5406295"/>
              <a:ext cx="368477" cy="345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41" name="直接箭头连接符 240">
              <a:extLst>
                <a:ext uri="{FF2B5EF4-FFF2-40B4-BE49-F238E27FC236}">
                  <a16:creationId xmlns:a16="http://schemas.microsoft.com/office/drawing/2014/main" id="{C9E55EED-22CF-4AAC-B0C4-CF2472B71AFB}"/>
                </a:ext>
              </a:extLst>
            </p:cNvPr>
            <p:cNvCxnSpPr>
              <a:cxnSpLocks/>
            </p:cNvCxnSpPr>
            <p:nvPr/>
          </p:nvCxnSpPr>
          <p:spPr>
            <a:xfrm flipH="1" flipV="1">
              <a:off x="9350845" y="5119281"/>
              <a:ext cx="804022" cy="13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8323552C-4957-4483-BD34-EFE69C10C816}"/>
                </a:ext>
              </a:extLst>
            </p:cNvPr>
            <p:cNvCxnSpPr>
              <a:cxnSpLocks/>
            </p:cNvCxnSpPr>
            <p:nvPr/>
          </p:nvCxnSpPr>
          <p:spPr>
            <a:xfrm flipH="1">
              <a:off x="1137524" y="3429000"/>
              <a:ext cx="10556" cy="33127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5A663E5A-96D2-420D-9630-99CECAC88A1E}"/>
                </a:ext>
              </a:extLst>
            </p:cNvPr>
            <p:cNvCxnSpPr>
              <a:cxnSpLocks/>
            </p:cNvCxnSpPr>
            <p:nvPr/>
          </p:nvCxnSpPr>
          <p:spPr>
            <a:xfrm>
              <a:off x="1118274" y="6732085"/>
              <a:ext cx="8141230" cy="68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D21F1704-CAB6-4B2E-84D7-8202DB564EA0}"/>
                </a:ext>
              </a:extLst>
            </p:cNvPr>
            <p:cNvCxnSpPr/>
            <p:nvPr/>
          </p:nvCxnSpPr>
          <p:spPr>
            <a:xfrm>
              <a:off x="1520246" y="2255821"/>
              <a:ext cx="12127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1D77CC29-F7F1-4007-B93B-D3B566F89CCA}"/>
                </a:ext>
              </a:extLst>
            </p:cNvPr>
            <p:cNvCxnSpPr>
              <a:cxnSpLocks/>
            </p:cNvCxnSpPr>
            <p:nvPr/>
          </p:nvCxnSpPr>
          <p:spPr>
            <a:xfrm flipV="1">
              <a:off x="1148080" y="3610962"/>
              <a:ext cx="1229360" cy="4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A367D6AE-00A1-4F12-8EB2-4D98A262B4AC}"/>
                </a:ext>
              </a:extLst>
            </p:cNvPr>
            <p:cNvCxnSpPr>
              <a:cxnSpLocks/>
            </p:cNvCxnSpPr>
            <p:nvPr/>
          </p:nvCxnSpPr>
          <p:spPr>
            <a:xfrm flipH="1">
              <a:off x="2357331" y="3596257"/>
              <a:ext cx="121" cy="765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D9861E8-7C1E-4F43-85BA-1D5A6A3F6069}"/>
                </a:ext>
              </a:extLst>
            </p:cNvPr>
            <p:cNvCxnSpPr>
              <a:cxnSpLocks/>
            </p:cNvCxnSpPr>
            <p:nvPr/>
          </p:nvCxnSpPr>
          <p:spPr>
            <a:xfrm flipH="1">
              <a:off x="10837128" y="2215464"/>
              <a:ext cx="1" cy="5486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箭头连接符 265">
              <a:extLst>
                <a:ext uri="{FF2B5EF4-FFF2-40B4-BE49-F238E27FC236}">
                  <a16:creationId xmlns:a16="http://schemas.microsoft.com/office/drawing/2014/main" id="{C82E709C-2DE2-4CE5-85A5-5989F7BAEB1C}"/>
                </a:ext>
              </a:extLst>
            </p:cNvPr>
            <p:cNvCxnSpPr>
              <a:cxnSpLocks/>
            </p:cNvCxnSpPr>
            <p:nvPr/>
          </p:nvCxnSpPr>
          <p:spPr>
            <a:xfrm flipH="1">
              <a:off x="9229914" y="2752355"/>
              <a:ext cx="1609104" cy="1524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81B2AD0-4885-4162-8566-C499D965E2ED}"/>
                </a:ext>
              </a:extLst>
            </p:cNvPr>
            <p:cNvCxnSpPr>
              <a:cxnSpLocks/>
            </p:cNvCxnSpPr>
            <p:nvPr/>
          </p:nvCxnSpPr>
          <p:spPr>
            <a:xfrm flipV="1">
              <a:off x="9238999" y="5370655"/>
              <a:ext cx="0" cy="1376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292FC735-772A-4D4B-9E4B-4710AA9C7430}"/>
                </a:ext>
              </a:extLst>
            </p:cNvPr>
            <p:cNvSpPr txBox="1"/>
            <p:nvPr/>
          </p:nvSpPr>
          <p:spPr>
            <a:xfrm>
              <a:off x="4206428" y="2875292"/>
              <a:ext cx="1821561" cy="395508"/>
            </a:xfrm>
            <a:prstGeom prst="rect">
              <a:avLst/>
            </a:prstGeom>
            <a:noFill/>
          </p:spPr>
          <p:txBody>
            <a:bodyPr wrap="square" rtlCol="0">
              <a:spAutoFit/>
            </a:bodyPr>
            <a:lstStyle/>
            <a:p>
              <a:r>
                <a:rPr lang="en-US" sz="1600" b="1" dirty="0"/>
                <a:t>E</a:t>
              </a:r>
              <a:r>
                <a:rPr lang="en-US" altLang="zh-CN" sz="1600" b="1" dirty="0"/>
                <a:t>ncoder</a:t>
              </a:r>
              <a:endParaRPr lang="en-US" sz="1600" b="1" dirty="0"/>
            </a:p>
          </p:txBody>
        </p:sp>
        <p:sp>
          <p:nvSpPr>
            <p:cNvPr id="272" name="文本框 271">
              <a:extLst>
                <a:ext uri="{FF2B5EF4-FFF2-40B4-BE49-F238E27FC236}">
                  <a16:creationId xmlns:a16="http://schemas.microsoft.com/office/drawing/2014/main" id="{4312B2ED-2AC7-4B85-AC14-4CBEE1F66B4F}"/>
                </a:ext>
              </a:extLst>
            </p:cNvPr>
            <p:cNvSpPr txBox="1"/>
            <p:nvPr/>
          </p:nvSpPr>
          <p:spPr>
            <a:xfrm>
              <a:off x="5632218" y="6264710"/>
              <a:ext cx="1975195" cy="395508"/>
            </a:xfrm>
            <a:prstGeom prst="rect">
              <a:avLst/>
            </a:prstGeom>
            <a:noFill/>
          </p:spPr>
          <p:txBody>
            <a:bodyPr wrap="square" rtlCol="0">
              <a:spAutoFit/>
            </a:bodyPr>
            <a:lstStyle/>
            <a:p>
              <a:r>
                <a:rPr lang="en-US" sz="1600" b="1" dirty="0"/>
                <a:t>Discriminator</a:t>
              </a:r>
            </a:p>
          </p:txBody>
        </p:sp>
        <p:cxnSp>
          <p:nvCxnSpPr>
            <p:cNvPr id="274" name="连接符: 曲线 273">
              <a:extLst>
                <a:ext uri="{FF2B5EF4-FFF2-40B4-BE49-F238E27FC236}">
                  <a16:creationId xmlns:a16="http://schemas.microsoft.com/office/drawing/2014/main" id="{1B301D50-7312-443E-B770-F22E062702D1}"/>
                </a:ext>
              </a:extLst>
            </p:cNvPr>
            <p:cNvCxnSpPr>
              <a:cxnSpLocks/>
              <a:stCxn id="200" idx="3"/>
              <a:endCxn id="97" idx="2"/>
            </p:cNvCxnSpPr>
            <p:nvPr/>
          </p:nvCxnSpPr>
          <p:spPr>
            <a:xfrm flipV="1">
              <a:off x="3895685" y="2745447"/>
              <a:ext cx="2623530" cy="3402044"/>
            </a:xfrm>
            <a:prstGeom prst="curved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7" name="文本框 276">
              <a:extLst>
                <a:ext uri="{FF2B5EF4-FFF2-40B4-BE49-F238E27FC236}">
                  <a16:creationId xmlns:a16="http://schemas.microsoft.com/office/drawing/2014/main" id="{0EB4E469-13F4-4FDD-88B6-ADAD50411D8C}"/>
                </a:ext>
              </a:extLst>
            </p:cNvPr>
            <p:cNvSpPr txBox="1"/>
            <p:nvPr/>
          </p:nvSpPr>
          <p:spPr>
            <a:xfrm>
              <a:off x="6651298" y="2862095"/>
              <a:ext cx="1821561" cy="395508"/>
            </a:xfrm>
            <a:prstGeom prst="rect">
              <a:avLst/>
            </a:prstGeom>
            <a:noFill/>
          </p:spPr>
          <p:txBody>
            <a:bodyPr wrap="square" rtlCol="0">
              <a:spAutoFit/>
            </a:bodyPr>
            <a:lstStyle/>
            <a:p>
              <a:r>
                <a:rPr lang="en-US" sz="1600" b="1" dirty="0"/>
                <a:t>De</a:t>
              </a:r>
              <a:r>
                <a:rPr lang="en-US" altLang="zh-CN" sz="1600" b="1" dirty="0"/>
                <a:t>coder</a:t>
              </a:r>
              <a:endParaRPr lang="en-US" sz="1600" b="1" dirty="0"/>
            </a:p>
          </p:txBody>
        </p:sp>
        <p:sp>
          <p:nvSpPr>
            <p:cNvPr id="285" name="文本框 284">
              <a:extLst>
                <a:ext uri="{FF2B5EF4-FFF2-40B4-BE49-F238E27FC236}">
                  <a16:creationId xmlns:a16="http://schemas.microsoft.com/office/drawing/2014/main" id="{509027E4-57AD-4063-897D-2E8852983249}"/>
                </a:ext>
              </a:extLst>
            </p:cNvPr>
            <p:cNvSpPr txBox="1"/>
            <p:nvPr/>
          </p:nvSpPr>
          <p:spPr>
            <a:xfrm>
              <a:off x="3546556" y="5711882"/>
              <a:ext cx="647709" cy="305620"/>
            </a:xfrm>
            <a:prstGeom prst="rect">
              <a:avLst/>
            </a:prstGeom>
            <a:noFill/>
          </p:spPr>
          <p:txBody>
            <a:bodyPr wrap="square" rtlCol="0">
              <a:spAutoFit/>
            </a:bodyPr>
            <a:lstStyle/>
            <a:p>
              <a:r>
                <a:rPr lang="en-US" altLang="zh-CN" sz="1100" b="1" dirty="0"/>
                <a:t>2048</a:t>
              </a:r>
              <a:endParaRPr lang="en-US" sz="1100" b="1" dirty="0"/>
            </a:p>
          </p:txBody>
        </p:sp>
        <p:sp>
          <p:nvSpPr>
            <p:cNvPr id="290" name="箭头: 下 289">
              <a:extLst>
                <a:ext uri="{FF2B5EF4-FFF2-40B4-BE49-F238E27FC236}">
                  <a16:creationId xmlns:a16="http://schemas.microsoft.com/office/drawing/2014/main" id="{75520BFD-39CA-4D3D-85AB-5643283D2B3C}"/>
                </a:ext>
              </a:extLst>
            </p:cNvPr>
            <p:cNvSpPr/>
            <p:nvPr/>
          </p:nvSpPr>
          <p:spPr>
            <a:xfrm>
              <a:off x="611941" y="1057095"/>
              <a:ext cx="341732" cy="3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1" name="文本框 290">
              <a:extLst>
                <a:ext uri="{FF2B5EF4-FFF2-40B4-BE49-F238E27FC236}">
                  <a16:creationId xmlns:a16="http://schemas.microsoft.com/office/drawing/2014/main" id="{246229D0-F620-4D94-BFBD-8181D6A210CA}"/>
                </a:ext>
              </a:extLst>
            </p:cNvPr>
            <p:cNvSpPr txBox="1"/>
            <p:nvPr/>
          </p:nvSpPr>
          <p:spPr>
            <a:xfrm>
              <a:off x="5361405" y="-2392"/>
              <a:ext cx="2307478" cy="359554"/>
            </a:xfrm>
            <a:prstGeom prst="rect">
              <a:avLst/>
            </a:prstGeom>
            <a:noFill/>
          </p:spPr>
          <p:txBody>
            <a:bodyPr wrap="square" rtlCol="0">
              <a:spAutoFit/>
            </a:bodyPr>
            <a:lstStyle/>
            <a:p>
              <a:r>
                <a:rPr lang="en-US" sz="1400" b="1" dirty="0"/>
                <a:t>Skip Connections</a:t>
              </a:r>
            </a:p>
          </p:txBody>
        </p:sp>
        <p:cxnSp>
          <p:nvCxnSpPr>
            <p:cNvPr id="292" name="直接箭头连接符 291">
              <a:extLst>
                <a:ext uri="{FF2B5EF4-FFF2-40B4-BE49-F238E27FC236}">
                  <a16:creationId xmlns:a16="http://schemas.microsoft.com/office/drawing/2014/main" id="{C1136273-C2F1-41FA-9389-14E79173AD3D}"/>
                </a:ext>
              </a:extLst>
            </p:cNvPr>
            <p:cNvCxnSpPr>
              <a:cxnSpLocks/>
            </p:cNvCxnSpPr>
            <p:nvPr/>
          </p:nvCxnSpPr>
          <p:spPr>
            <a:xfrm>
              <a:off x="9259504" y="1859238"/>
              <a:ext cx="8931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4" name="文本框 293">
              <a:extLst>
                <a:ext uri="{FF2B5EF4-FFF2-40B4-BE49-F238E27FC236}">
                  <a16:creationId xmlns:a16="http://schemas.microsoft.com/office/drawing/2014/main" id="{C933750B-91AC-4DFA-A620-E8A8A96AB5D7}"/>
                </a:ext>
              </a:extLst>
            </p:cNvPr>
            <p:cNvSpPr txBox="1"/>
            <p:nvPr/>
          </p:nvSpPr>
          <p:spPr>
            <a:xfrm>
              <a:off x="10398436" y="5795240"/>
              <a:ext cx="1060907" cy="359554"/>
            </a:xfrm>
            <a:prstGeom prst="rect">
              <a:avLst/>
            </a:prstGeom>
            <a:noFill/>
          </p:spPr>
          <p:txBody>
            <a:bodyPr wrap="square" rtlCol="0">
              <a:spAutoFit/>
            </a:bodyPr>
            <a:lstStyle/>
            <a:p>
              <a:r>
                <a:rPr lang="en-US" sz="1400" b="1" dirty="0"/>
                <a:t>Real</a:t>
              </a:r>
            </a:p>
          </p:txBody>
        </p:sp>
        <p:sp>
          <p:nvSpPr>
            <p:cNvPr id="295" name="文本框 294">
              <a:extLst>
                <a:ext uri="{FF2B5EF4-FFF2-40B4-BE49-F238E27FC236}">
                  <a16:creationId xmlns:a16="http://schemas.microsoft.com/office/drawing/2014/main" id="{0DDCADDE-ECC4-4088-BCE9-F3B68DFF0AC8}"/>
                </a:ext>
              </a:extLst>
            </p:cNvPr>
            <p:cNvSpPr txBox="1"/>
            <p:nvPr/>
          </p:nvSpPr>
          <p:spPr>
            <a:xfrm>
              <a:off x="9968415" y="332686"/>
              <a:ext cx="1060907" cy="359554"/>
            </a:xfrm>
            <a:prstGeom prst="rect">
              <a:avLst/>
            </a:prstGeom>
            <a:noFill/>
          </p:spPr>
          <p:txBody>
            <a:bodyPr wrap="square" rtlCol="0">
              <a:spAutoFit/>
            </a:bodyPr>
            <a:lstStyle/>
            <a:p>
              <a:r>
                <a:rPr lang="en-US" sz="1400" b="1" dirty="0"/>
                <a:t>Fake</a:t>
              </a:r>
            </a:p>
          </p:txBody>
        </p:sp>
        <p:sp>
          <p:nvSpPr>
            <p:cNvPr id="2" name="流程图: 或者 1">
              <a:extLst>
                <a:ext uri="{FF2B5EF4-FFF2-40B4-BE49-F238E27FC236}">
                  <a16:creationId xmlns:a16="http://schemas.microsoft.com/office/drawing/2014/main" id="{569D8BE7-B5CB-4C06-A2FE-A818CF748071}"/>
                </a:ext>
              </a:extLst>
            </p:cNvPr>
            <p:cNvSpPr/>
            <p:nvPr/>
          </p:nvSpPr>
          <p:spPr>
            <a:xfrm>
              <a:off x="6166937" y="2537945"/>
              <a:ext cx="188946" cy="198854"/>
            </a:xfrm>
            <a:prstGeom prst="flowChartOr">
              <a:avLst/>
            </a:prstGeom>
            <a:noFill/>
            <a:ln w="28575">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4" name="文本框 83">
              <a:extLst>
                <a:ext uri="{FF2B5EF4-FFF2-40B4-BE49-F238E27FC236}">
                  <a16:creationId xmlns:a16="http://schemas.microsoft.com/office/drawing/2014/main" id="{935F7008-CD75-4BB1-B41F-BEC69FBEACC5}"/>
                </a:ext>
              </a:extLst>
            </p:cNvPr>
            <p:cNvSpPr txBox="1"/>
            <p:nvPr/>
          </p:nvSpPr>
          <p:spPr>
            <a:xfrm>
              <a:off x="1824907" y="896295"/>
              <a:ext cx="1284381" cy="305620"/>
            </a:xfrm>
            <a:prstGeom prst="rect">
              <a:avLst/>
            </a:prstGeom>
            <a:noFill/>
          </p:spPr>
          <p:txBody>
            <a:bodyPr wrap="square" rtlCol="0">
              <a:spAutoFit/>
            </a:bodyPr>
            <a:lstStyle/>
            <a:p>
              <a:r>
                <a:rPr lang="en-US" altLang="zh-CN" sz="1100" b="1" dirty="0"/>
                <a:t>256x256x1</a:t>
              </a:r>
              <a:endParaRPr lang="en-US" sz="1100" b="1" dirty="0"/>
            </a:p>
          </p:txBody>
        </p:sp>
        <p:sp>
          <p:nvSpPr>
            <p:cNvPr id="85" name="文本框 84">
              <a:extLst>
                <a:ext uri="{FF2B5EF4-FFF2-40B4-BE49-F238E27FC236}">
                  <a16:creationId xmlns:a16="http://schemas.microsoft.com/office/drawing/2014/main" id="{932C6E14-D40C-499E-A4F9-D68C80899049}"/>
                </a:ext>
              </a:extLst>
            </p:cNvPr>
            <p:cNvSpPr txBox="1"/>
            <p:nvPr/>
          </p:nvSpPr>
          <p:spPr>
            <a:xfrm>
              <a:off x="9809689" y="13845"/>
              <a:ext cx="1284381" cy="305620"/>
            </a:xfrm>
            <a:prstGeom prst="rect">
              <a:avLst/>
            </a:prstGeom>
            <a:noFill/>
          </p:spPr>
          <p:txBody>
            <a:bodyPr wrap="square" rtlCol="0">
              <a:spAutoFit/>
            </a:bodyPr>
            <a:lstStyle/>
            <a:p>
              <a:r>
                <a:rPr lang="en-US" altLang="zh-CN" sz="1100" b="1" dirty="0"/>
                <a:t>256x256x3</a:t>
              </a:r>
              <a:endParaRPr lang="en-US" sz="1100" b="1" dirty="0"/>
            </a:p>
          </p:txBody>
        </p:sp>
        <p:cxnSp>
          <p:nvCxnSpPr>
            <p:cNvPr id="11" name="直接箭头连接符 10">
              <a:extLst>
                <a:ext uri="{FF2B5EF4-FFF2-40B4-BE49-F238E27FC236}">
                  <a16:creationId xmlns:a16="http://schemas.microsoft.com/office/drawing/2014/main" id="{20227609-D251-4267-B8BA-620EAC198E7E}"/>
                </a:ext>
              </a:extLst>
            </p:cNvPr>
            <p:cNvCxnSpPr>
              <a:cxnSpLocks/>
            </p:cNvCxnSpPr>
            <p:nvPr/>
          </p:nvCxnSpPr>
          <p:spPr>
            <a:xfrm flipH="1">
              <a:off x="7215847" y="2855554"/>
              <a:ext cx="1029426" cy="848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B96D2D9-C14D-4F97-9BB6-1160586E8096}"/>
                </a:ext>
              </a:extLst>
            </p:cNvPr>
            <p:cNvCxnSpPr>
              <a:cxnSpLocks/>
              <a:endCxn id="18" idx="2"/>
            </p:cNvCxnSpPr>
            <p:nvPr/>
          </p:nvCxnSpPr>
          <p:spPr>
            <a:xfrm flipH="1" flipV="1">
              <a:off x="7261612" y="4047636"/>
              <a:ext cx="3355" cy="7433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81C208-052C-436A-A28B-7F29F0092D3D}"/>
                </a:ext>
              </a:extLst>
            </p:cNvPr>
            <p:cNvSpPr txBox="1"/>
            <p:nvPr/>
          </p:nvSpPr>
          <p:spPr>
            <a:xfrm>
              <a:off x="6477074" y="3679786"/>
              <a:ext cx="1588120" cy="539330"/>
            </a:xfrm>
            <a:prstGeom prst="rect">
              <a:avLst/>
            </a:prstGeom>
            <a:noFill/>
            <a:ln>
              <a:noFill/>
            </a:ln>
          </p:spPr>
          <p:txBody>
            <a:bodyPr wrap="square" rtlCol="0">
              <a:spAutoFit/>
            </a:bodyPr>
            <a:lstStyle/>
            <a:p>
              <a:pPr algn="ctr"/>
              <a:r>
                <a:rPr lang="en-US" sz="1200" b="1" dirty="0">
                  <a:solidFill>
                    <a:srgbClr val="FF0000"/>
                  </a:solidFill>
                </a:rPr>
                <a:t>Self-attention layers</a:t>
              </a:r>
            </a:p>
          </p:txBody>
        </p:sp>
        <p:sp>
          <p:nvSpPr>
            <p:cNvPr id="18" name="文本框 17">
              <a:extLst>
                <a:ext uri="{FF2B5EF4-FFF2-40B4-BE49-F238E27FC236}">
                  <a16:creationId xmlns:a16="http://schemas.microsoft.com/office/drawing/2014/main" id="{8F800233-ECFF-4E7C-8E76-77CD8102FE62}"/>
                </a:ext>
              </a:extLst>
            </p:cNvPr>
            <p:cNvSpPr txBox="1"/>
            <p:nvPr/>
          </p:nvSpPr>
          <p:spPr>
            <a:xfrm>
              <a:off x="6467551" y="3724038"/>
              <a:ext cx="1588120" cy="323598"/>
            </a:xfrm>
            <a:prstGeom prst="rect">
              <a:avLst/>
            </a:prstGeom>
            <a:noFill/>
            <a:ln w="28575">
              <a:solidFill>
                <a:srgbClr val="FF0000"/>
              </a:solidFill>
            </a:ln>
          </p:spPr>
          <p:txBody>
            <a:bodyPr wrap="square" rtlCol="0">
              <a:spAutoFit/>
            </a:bodyPr>
            <a:lstStyle/>
            <a:p>
              <a:endParaRPr lang="en-US" sz="1200" dirty="0"/>
            </a:p>
          </p:txBody>
        </p:sp>
        <p:cxnSp>
          <p:nvCxnSpPr>
            <p:cNvPr id="35" name="直接箭头连接符 34">
              <a:extLst>
                <a:ext uri="{FF2B5EF4-FFF2-40B4-BE49-F238E27FC236}">
                  <a16:creationId xmlns:a16="http://schemas.microsoft.com/office/drawing/2014/main" id="{26769F12-4F66-4720-9599-16AF8D5477DE}"/>
                </a:ext>
              </a:extLst>
            </p:cNvPr>
            <p:cNvCxnSpPr/>
            <p:nvPr/>
          </p:nvCxnSpPr>
          <p:spPr>
            <a:xfrm>
              <a:off x="3727904" y="3099689"/>
              <a:ext cx="587640" cy="52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9805D3BB-FA29-4E30-A61C-8D57519444D3}"/>
                </a:ext>
              </a:extLst>
            </p:cNvPr>
            <p:cNvCxnSpPr>
              <a:cxnSpLocks/>
            </p:cNvCxnSpPr>
            <p:nvPr/>
          </p:nvCxnSpPr>
          <p:spPr>
            <a:xfrm>
              <a:off x="3247398" y="3078540"/>
              <a:ext cx="582159" cy="560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4F7AA3A-7384-43EF-913E-9E0DE2F64B36}"/>
                </a:ext>
              </a:extLst>
            </p:cNvPr>
            <p:cNvSpPr txBox="1"/>
            <p:nvPr/>
          </p:nvSpPr>
          <p:spPr>
            <a:xfrm>
              <a:off x="3603096" y="3664982"/>
              <a:ext cx="1821440" cy="359554"/>
            </a:xfrm>
            <a:prstGeom prst="rect">
              <a:avLst/>
            </a:prstGeom>
            <a:noFill/>
            <a:ln w="28575">
              <a:solidFill>
                <a:srgbClr val="FFC000"/>
              </a:solidFill>
            </a:ln>
          </p:spPr>
          <p:txBody>
            <a:bodyPr wrap="square" rtlCol="0">
              <a:spAutoFit/>
            </a:bodyPr>
            <a:lstStyle/>
            <a:p>
              <a:pPr algn="ctr"/>
              <a:r>
                <a:rPr lang="en-US" sz="1400" b="1" dirty="0">
                  <a:solidFill>
                    <a:srgbClr val="FFC000"/>
                  </a:solidFill>
                </a:rPr>
                <a:t>Residual blocks</a:t>
              </a:r>
            </a:p>
          </p:txBody>
        </p:sp>
        <p:cxnSp>
          <p:nvCxnSpPr>
            <p:cNvPr id="107" name="直接箭头连接符 106">
              <a:extLst>
                <a:ext uri="{FF2B5EF4-FFF2-40B4-BE49-F238E27FC236}">
                  <a16:creationId xmlns:a16="http://schemas.microsoft.com/office/drawing/2014/main" id="{7A49B2D4-F48E-4087-B850-4BF084493582}"/>
                </a:ext>
              </a:extLst>
            </p:cNvPr>
            <p:cNvCxnSpPr>
              <a:cxnSpLocks/>
            </p:cNvCxnSpPr>
            <p:nvPr/>
          </p:nvCxnSpPr>
          <p:spPr>
            <a:xfrm flipH="1">
              <a:off x="7676320" y="2834475"/>
              <a:ext cx="1048450" cy="8617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74B43041-8FA8-4208-BC23-1C8941F196E4}"/>
                </a:ext>
              </a:extLst>
            </p:cNvPr>
            <p:cNvSpPr txBox="1"/>
            <p:nvPr/>
          </p:nvSpPr>
          <p:spPr>
            <a:xfrm>
              <a:off x="5873790" y="2431948"/>
              <a:ext cx="272382" cy="323598"/>
            </a:xfrm>
            <a:prstGeom prst="rect">
              <a:avLst/>
            </a:prstGeom>
            <a:noFill/>
          </p:spPr>
          <p:txBody>
            <a:bodyPr wrap="square" rtlCol="0">
              <a:spAutoFit/>
            </a:bodyPr>
            <a:lstStyle/>
            <a:p>
              <a:r>
                <a:rPr lang="en-US" altLang="zh-CN" sz="1200" b="1" i="1" dirty="0"/>
                <a:t>t</a:t>
              </a:r>
              <a:endParaRPr lang="en-US" sz="1200" b="1" i="1" dirty="0"/>
            </a:p>
          </p:txBody>
        </p:sp>
        <p:sp>
          <p:nvSpPr>
            <p:cNvPr id="97" name="文本框 96">
              <a:extLst>
                <a:ext uri="{FF2B5EF4-FFF2-40B4-BE49-F238E27FC236}">
                  <a16:creationId xmlns:a16="http://schemas.microsoft.com/office/drawing/2014/main" id="{49AF3BDB-2D73-499A-A619-6FA41E295CB5}"/>
                </a:ext>
              </a:extLst>
            </p:cNvPr>
            <p:cNvSpPr txBox="1"/>
            <p:nvPr/>
          </p:nvSpPr>
          <p:spPr>
            <a:xfrm>
              <a:off x="6383024" y="2421849"/>
              <a:ext cx="272382" cy="323598"/>
            </a:xfrm>
            <a:prstGeom prst="rect">
              <a:avLst/>
            </a:prstGeom>
            <a:noFill/>
          </p:spPr>
          <p:txBody>
            <a:bodyPr wrap="square" rtlCol="0">
              <a:spAutoFit/>
            </a:bodyPr>
            <a:lstStyle/>
            <a:p>
              <a:r>
                <a:rPr lang="en-US" altLang="zh-CN" sz="1200" b="1" i="1" dirty="0"/>
                <a:t>c</a:t>
              </a:r>
              <a:endParaRPr lang="en-US" sz="1200" b="1" i="1" dirty="0"/>
            </a:p>
          </p:txBody>
        </p:sp>
      </p:grpSp>
      <p:sp>
        <p:nvSpPr>
          <p:cNvPr id="10" name="文本框 9">
            <a:extLst>
              <a:ext uri="{FF2B5EF4-FFF2-40B4-BE49-F238E27FC236}">
                <a16:creationId xmlns:a16="http://schemas.microsoft.com/office/drawing/2014/main" id="{5BC90813-4C48-4CB2-999B-3E2D33EC4CA5}"/>
              </a:ext>
            </a:extLst>
          </p:cNvPr>
          <p:cNvSpPr txBox="1"/>
          <p:nvPr/>
        </p:nvSpPr>
        <p:spPr>
          <a:xfrm>
            <a:off x="13240296" y="5003868"/>
            <a:ext cx="1617940" cy="307777"/>
          </a:xfrm>
          <a:prstGeom prst="rect">
            <a:avLst/>
          </a:prstGeom>
          <a:noFill/>
        </p:spPr>
        <p:txBody>
          <a:bodyPr wrap="square" rtlCol="0">
            <a:spAutoFit/>
          </a:bodyPr>
          <a:lstStyle/>
          <a:p>
            <a:r>
              <a:rPr lang="en-US" sz="1400" b="1" dirty="0"/>
              <a:t>ResNet-50</a:t>
            </a:r>
          </a:p>
        </p:txBody>
      </p:sp>
      <p:sp>
        <p:nvSpPr>
          <p:cNvPr id="12" name="立方体 11">
            <a:extLst>
              <a:ext uri="{FF2B5EF4-FFF2-40B4-BE49-F238E27FC236}">
                <a16:creationId xmlns:a16="http://schemas.microsoft.com/office/drawing/2014/main" id="{04B36EE0-C0A7-430F-BDC9-581AFE000CF8}"/>
              </a:ext>
            </a:extLst>
          </p:cNvPr>
          <p:cNvSpPr/>
          <p:nvPr/>
        </p:nvSpPr>
        <p:spPr>
          <a:xfrm>
            <a:off x="14444620" y="2791071"/>
            <a:ext cx="196297" cy="2037308"/>
          </a:xfrm>
          <a:prstGeom prst="cube">
            <a:avLst>
              <a:gd name="adj" fmla="val 35709"/>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立方体 16">
            <a:extLst>
              <a:ext uri="{FF2B5EF4-FFF2-40B4-BE49-F238E27FC236}">
                <a16:creationId xmlns:a16="http://schemas.microsoft.com/office/drawing/2014/main" id="{678CD8A8-6BFA-4920-A46C-34E282183854}"/>
              </a:ext>
            </a:extLst>
          </p:cNvPr>
          <p:cNvSpPr/>
          <p:nvPr/>
        </p:nvSpPr>
        <p:spPr>
          <a:xfrm>
            <a:off x="12877198" y="2387977"/>
            <a:ext cx="798791" cy="2961225"/>
          </a:xfrm>
          <a:prstGeom prst="cube">
            <a:avLst>
              <a:gd name="adj" fmla="val 86225"/>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立方体 15">
            <a:extLst>
              <a:ext uri="{FF2B5EF4-FFF2-40B4-BE49-F238E27FC236}">
                <a16:creationId xmlns:a16="http://schemas.microsoft.com/office/drawing/2014/main" id="{DE9119F4-E512-4E17-8EEC-9EBBD3419D05}"/>
              </a:ext>
            </a:extLst>
          </p:cNvPr>
          <p:cNvSpPr/>
          <p:nvPr/>
        </p:nvSpPr>
        <p:spPr>
          <a:xfrm>
            <a:off x="13043811" y="2915549"/>
            <a:ext cx="841679" cy="1940899"/>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文本框 31">
            <a:extLst>
              <a:ext uri="{FF2B5EF4-FFF2-40B4-BE49-F238E27FC236}">
                <a16:creationId xmlns:a16="http://schemas.microsoft.com/office/drawing/2014/main" id="{1FBD7892-C727-470C-905C-42802559F2EA}"/>
              </a:ext>
            </a:extLst>
          </p:cNvPr>
          <p:cNvSpPr txBox="1"/>
          <p:nvPr/>
        </p:nvSpPr>
        <p:spPr>
          <a:xfrm>
            <a:off x="14307437" y="5012372"/>
            <a:ext cx="647709" cy="276999"/>
          </a:xfrm>
          <a:prstGeom prst="rect">
            <a:avLst/>
          </a:prstGeom>
          <a:noFill/>
        </p:spPr>
        <p:txBody>
          <a:bodyPr wrap="square" rtlCol="0">
            <a:spAutoFit/>
          </a:bodyPr>
          <a:lstStyle/>
          <a:p>
            <a:r>
              <a:rPr lang="en-US" altLang="zh-CN" sz="1200" b="1" dirty="0"/>
              <a:t>2048</a:t>
            </a:r>
            <a:endParaRPr lang="en-US" sz="1200" b="1" dirty="0"/>
          </a:p>
        </p:txBody>
      </p:sp>
      <p:sp>
        <p:nvSpPr>
          <p:cNvPr id="9" name="立方体 8">
            <a:extLst>
              <a:ext uri="{FF2B5EF4-FFF2-40B4-BE49-F238E27FC236}">
                <a16:creationId xmlns:a16="http://schemas.microsoft.com/office/drawing/2014/main" id="{23879295-384C-41B9-8941-C3405306A31F}"/>
              </a:ext>
            </a:extLst>
          </p:cNvPr>
          <p:cNvSpPr/>
          <p:nvPr/>
        </p:nvSpPr>
        <p:spPr>
          <a:xfrm>
            <a:off x="13359911" y="3066050"/>
            <a:ext cx="841659" cy="1487353"/>
          </a:xfrm>
          <a:prstGeom prst="cube">
            <a:avLst>
              <a:gd name="adj" fmla="val 71342"/>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文本框 13">
            <a:extLst>
              <a:ext uri="{FF2B5EF4-FFF2-40B4-BE49-F238E27FC236}">
                <a16:creationId xmlns:a16="http://schemas.microsoft.com/office/drawing/2014/main" id="{66F79065-D9BF-4DDB-98DA-9188C5175F24}"/>
              </a:ext>
            </a:extLst>
          </p:cNvPr>
          <p:cNvSpPr txBox="1"/>
          <p:nvPr/>
        </p:nvSpPr>
        <p:spPr>
          <a:xfrm rot="16200000">
            <a:off x="14080247" y="3253342"/>
            <a:ext cx="615553" cy="952249"/>
          </a:xfrm>
          <a:prstGeom prst="rect">
            <a:avLst/>
          </a:prstGeom>
          <a:noFill/>
        </p:spPr>
        <p:txBody>
          <a:bodyPr vert="eaVert" wrap="square" rtlCol="0">
            <a:spAutoFit/>
          </a:bodyPr>
          <a:lstStyle/>
          <a:p>
            <a:r>
              <a:rPr lang="en-US" sz="2800" b="1" dirty="0">
                <a:solidFill>
                  <a:schemeClr val="tx2">
                    <a:lumMod val="75000"/>
                  </a:schemeClr>
                </a:solidFill>
              </a:rPr>
              <a:t>. . .</a:t>
            </a:r>
          </a:p>
        </p:txBody>
      </p:sp>
      <p:cxnSp>
        <p:nvCxnSpPr>
          <p:cNvPr id="111" name="直接箭头连接符 110">
            <a:extLst>
              <a:ext uri="{FF2B5EF4-FFF2-40B4-BE49-F238E27FC236}">
                <a16:creationId xmlns:a16="http://schemas.microsoft.com/office/drawing/2014/main" id="{28ABEFAE-0E12-42CA-8A1C-D0F913422318}"/>
              </a:ext>
            </a:extLst>
          </p:cNvPr>
          <p:cNvCxnSpPr>
            <a:cxnSpLocks/>
          </p:cNvCxnSpPr>
          <p:nvPr/>
        </p:nvCxnSpPr>
        <p:spPr>
          <a:xfrm>
            <a:off x="12296430" y="4845236"/>
            <a:ext cx="601417" cy="26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D9CA90D-931D-4ECE-9128-CAF851BF3677}"/>
              </a:ext>
            </a:extLst>
          </p:cNvPr>
          <p:cNvCxnSpPr>
            <a:cxnSpLocks/>
          </p:cNvCxnSpPr>
          <p:nvPr/>
        </p:nvCxnSpPr>
        <p:spPr>
          <a:xfrm>
            <a:off x="12305305" y="3275042"/>
            <a:ext cx="601417" cy="26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5F5D219-1FDA-44CD-9D59-04E4CD06366E}"/>
              </a:ext>
            </a:extLst>
          </p:cNvPr>
          <p:cNvSpPr txBox="1"/>
          <p:nvPr/>
        </p:nvSpPr>
        <p:spPr>
          <a:xfrm>
            <a:off x="14012408" y="5763775"/>
            <a:ext cx="1208797" cy="738664"/>
          </a:xfrm>
          <a:prstGeom prst="rect">
            <a:avLst/>
          </a:prstGeom>
          <a:noFill/>
          <a:ln w="38100">
            <a:solidFill>
              <a:schemeClr val="accent4">
                <a:lumMod val="50000"/>
              </a:schemeClr>
            </a:solidFill>
          </a:ln>
        </p:spPr>
        <p:txBody>
          <a:bodyPr wrap="square" rtlCol="0">
            <a:spAutoFit/>
          </a:bodyPr>
          <a:lstStyle/>
          <a:p>
            <a:r>
              <a:rPr lang="en-US" sz="1400" b="1" dirty="0"/>
              <a:t>C</a:t>
            </a:r>
            <a:r>
              <a:rPr lang="en-US" altLang="zh-CN" sz="1400" b="1" dirty="0"/>
              <a:t>lassification Consistency loss</a:t>
            </a:r>
            <a:endParaRPr lang="en-US" sz="1400" b="1" dirty="0"/>
          </a:p>
        </p:txBody>
      </p:sp>
      <p:cxnSp>
        <p:nvCxnSpPr>
          <p:cNvPr id="116" name="直接箭头连接符 115">
            <a:extLst>
              <a:ext uri="{FF2B5EF4-FFF2-40B4-BE49-F238E27FC236}">
                <a16:creationId xmlns:a16="http://schemas.microsoft.com/office/drawing/2014/main" id="{40599E91-7D1E-4B25-88CF-B90B3762F104}"/>
              </a:ext>
            </a:extLst>
          </p:cNvPr>
          <p:cNvCxnSpPr>
            <a:cxnSpLocks/>
          </p:cNvCxnSpPr>
          <p:nvPr/>
        </p:nvCxnSpPr>
        <p:spPr>
          <a:xfrm>
            <a:off x="14542767" y="5285405"/>
            <a:ext cx="0" cy="3877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3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D4447FA-D9FC-470D-902D-C7EAE3836A77}"/>
              </a:ext>
            </a:extLst>
          </p:cNvPr>
          <p:cNvPicPr>
            <a:picLocks noChangeAspect="1"/>
          </p:cNvPicPr>
          <p:nvPr/>
        </p:nvPicPr>
        <p:blipFill rotWithShape="1">
          <a:blip r:embed="rId2"/>
          <a:srcRect t="-488"/>
          <a:stretch/>
        </p:blipFill>
        <p:spPr>
          <a:xfrm>
            <a:off x="4796545" y="1786467"/>
            <a:ext cx="9948333" cy="5571067"/>
          </a:xfrm>
          <a:prstGeom prst="rect">
            <a:avLst/>
          </a:prstGeom>
        </p:spPr>
      </p:pic>
      <p:sp>
        <p:nvSpPr>
          <p:cNvPr id="13" name="文本框 12">
            <a:extLst>
              <a:ext uri="{FF2B5EF4-FFF2-40B4-BE49-F238E27FC236}">
                <a16:creationId xmlns:a16="http://schemas.microsoft.com/office/drawing/2014/main" id="{6300613E-3399-449A-9F5D-D6876816508A}"/>
              </a:ext>
            </a:extLst>
          </p:cNvPr>
          <p:cNvSpPr txBox="1"/>
          <p:nvPr/>
        </p:nvSpPr>
        <p:spPr>
          <a:xfrm>
            <a:off x="3200400" y="1915160"/>
            <a:ext cx="1711112" cy="898964"/>
          </a:xfrm>
          <a:prstGeom prst="rect">
            <a:avLst/>
          </a:prstGeom>
          <a:noFill/>
        </p:spPr>
        <p:txBody>
          <a:bodyPr wrap="square" rtlCol="0">
            <a:spAutoFit/>
          </a:bodyPr>
          <a:lstStyle/>
          <a:p>
            <a:r>
              <a:rPr lang="en-US" b="1" dirty="0"/>
              <a:t>Accelerometer data</a:t>
            </a:r>
          </a:p>
        </p:txBody>
      </p:sp>
    </p:spTree>
    <p:extLst>
      <p:ext uri="{BB962C8B-B14F-4D97-AF65-F5344CB8AC3E}">
        <p14:creationId xmlns:p14="http://schemas.microsoft.com/office/powerpoint/2010/main" val="107405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PaperADay S1E3: The GAN Landscape: Losses, Architectures ...">
            <a:extLst>
              <a:ext uri="{FF2B5EF4-FFF2-40B4-BE49-F238E27FC236}">
                <a16:creationId xmlns:a16="http://schemas.microsoft.com/office/drawing/2014/main" id="{F60C97D6-D7AB-4BBE-9AEC-3D8E1B751A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75121" y="3580765"/>
            <a:ext cx="4712652" cy="2245995"/>
          </a:xfrm>
          <a:prstGeom prst="rect">
            <a:avLst/>
          </a:prstGeom>
          <a:noFill/>
          <a:ln>
            <a:noFill/>
          </a:ln>
        </p:spPr>
      </p:pic>
      <p:sp>
        <p:nvSpPr>
          <p:cNvPr id="3" name="文本框 2">
            <a:extLst>
              <a:ext uri="{FF2B5EF4-FFF2-40B4-BE49-F238E27FC236}">
                <a16:creationId xmlns:a16="http://schemas.microsoft.com/office/drawing/2014/main" id="{4F47CC67-8E96-4A7F-9DC4-84CB9DB4E4B7}"/>
              </a:ext>
            </a:extLst>
          </p:cNvPr>
          <p:cNvSpPr txBox="1"/>
          <p:nvPr/>
        </p:nvSpPr>
        <p:spPr>
          <a:xfrm>
            <a:off x="7721600" y="4790441"/>
            <a:ext cx="294640" cy="495649"/>
          </a:xfrm>
          <a:prstGeom prst="rect">
            <a:avLst/>
          </a:prstGeom>
          <a:noFill/>
        </p:spPr>
        <p:txBody>
          <a:bodyPr wrap="square" rtlCol="0">
            <a:spAutoFit/>
          </a:bodyPr>
          <a:lstStyle/>
          <a:p>
            <a:r>
              <a:rPr lang="en-US" b="1" dirty="0"/>
              <a:t>G</a:t>
            </a:r>
          </a:p>
        </p:txBody>
      </p:sp>
      <p:sp>
        <p:nvSpPr>
          <p:cNvPr id="5" name="文本框 4">
            <a:extLst>
              <a:ext uri="{FF2B5EF4-FFF2-40B4-BE49-F238E27FC236}">
                <a16:creationId xmlns:a16="http://schemas.microsoft.com/office/drawing/2014/main" id="{1A75E760-20ED-4F0C-B18F-91F8BCC53621}"/>
              </a:ext>
            </a:extLst>
          </p:cNvPr>
          <p:cNvSpPr txBox="1"/>
          <p:nvPr/>
        </p:nvSpPr>
        <p:spPr>
          <a:xfrm>
            <a:off x="9601200" y="4069081"/>
            <a:ext cx="294640" cy="495649"/>
          </a:xfrm>
          <a:prstGeom prst="rect">
            <a:avLst/>
          </a:prstGeom>
          <a:noFill/>
        </p:spPr>
        <p:txBody>
          <a:bodyPr wrap="square" rtlCol="0">
            <a:spAutoFit/>
          </a:bodyPr>
          <a:lstStyle/>
          <a:p>
            <a:r>
              <a:rPr lang="en-US" b="1" dirty="0"/>
              <a:t>D</a:t>
            </a:r>
          </a:p>
        </p:txBody>
      </p:sp>
      <p:sp>
        <p:nvSpPr>
          <p:cNvPr id="6" name="文本框 5">
            <a:extLst>
              <a:ext uri="{FF2B5EF4-FFF2-40B4-BE49-F238E27FC236}">
                <a16:creationId xmlns:a16="http://schemas.microsoft.com/office/drawing/2014/main" id="{19277EC8-413D-4978-8892-A1928E6BC56B}"/>
              </a:ext>
            </a:extLst>
          </p:cNvPr>
          <p:cNvSpPr txBox="1"/>
          <p:nvPr/>
        </p:nvSpPr>
        <p:spPr>
          <a:xfrm>
            <a:off x="6527801" y="4975107"/>
            <a:ext cx="294640" cy="495649"/>
          </a:xfrm>
          <a:prstGeom prst="rect">
            <a:avLst/>
          </a:prstGeom>
          <a:noFill/>
        </p:spPr>
        <p:txBody>
          <a:bodyPr wrap="square" rtlCol="0">
            <a:spAutoFit/>
          </a:bodyPr>
          <a:lstStyle/>
          <a:p>
            <a:r>
              <a:rPr lang="en-US" altLang="zh-CN" b="1" i="1" dirty="0"/>
              <a:t>z</a:t>
            </a:r>
            <a:endParaRPr lang="en-US" b="1" i="1" dirty="0"/>
          </a:p>
        </p:txBody>
      </p:sp>
    </p:spTree>
    <p:extLst>
      <p:ext uri="{BB962C8B-B14F-4D97-AF65-F5344CB8AC3E}">
        <p14:creationId xmlns:p14="http://schemas.microsoft.com/office/powerpoint/2010/main" val="125968719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2609</TotalTime>
  <Words>747</Words>
  <Application>Microsoft Office PowerPoint</Application>
  <PresentationFormat>自定义</PresentationFormat>
  <Paragraphs>351</Paragraphs>
  <Slides>40</Slides>
  <Notes>4</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Another Potential 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Shaoyu CAI</dc:creator>
  <cp:lastModifiedBy>CAI Shaoyu</cp:lastModifiedBy>
  <cp:revision>184</cp:revision>
  <dcterms:created xsi:type="dcterms:W3CDTF">2020-07-07T10:20:31Z</dcterms:created>
  <dcterms:modified xsi:type="dcterms:W3CDTF">2021-09-27T13:05:13Z</dcterms:modified>
</cp:coreProperties>
</file>